
<file path=[Content_Types].xml><?xml version="1.0" encoding="utf-8"?>
<Types xmlns="http://schemas.openxmlformats.org/package/2006/content-types">
  <Default Extension="jpeg" ContentType="image/jpeg"/>
  <Default Extension="JPG" ContentType="image/.jpg"/>
  <Default Extension="xlsx" ContentType="application/vnd.openxmlformats-officedocument.spreadsheetml.sheet"/>
  <Default Extension="png" ContentType="image/png"/>
  <Default Extension="mp3" ContentType="audio/mp3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  <Override PartName="/ppt/webExtensions/webExtension1.xml" ContentType="application/vnd.wps-officedocument.webExtension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3"/>
    <p:sldId id="291" r:id="rId4"/>
    <p:sldId id="325" r:id="rId5"/>
    <p:sldId id="292" r:id="rId6"/>
    <p:sldId id="326" r:id="rId7"/>
    <p:sldId id="295" r:id="rId8"/>
  </p:sldIdLst>
  <p:sldSz cx="12192000" cy="6858000"/>
  <p:notesSz cx="6858000" cy="9144000"/>
  <p:embeddedFontLst>
    <p:embeddedFont>
      <p:font typeface="方正中等线繁体" panose="03000509000000000000" pitchFamily="65" charset="-122"/>
      <p:regular r:id="rId12"/>
    </p:embeddedFont>
    <p:embeddedFont>
      <p:font typeface="微软雅黑" panose="020B0503020204020204" charset="-122"/>
      <p:regular r:id="rId13"/>
    </p:embeddedFont>
  </p:embeddedFontLst>
  <p:custDataLst>
    <p:tags r:id="rId14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BAB8B8"/>
    <a:srgbClr val="44546A"/>
    <a:srgbClr val="1F2731"/>
    <a:srgbClr val="FC5874"/>
    <a:srgbClr val="FF8352"/>
    <a:srgbClr val="4CA8F5"/>
    <a:srgbClr val="3AD172"/>
    <a:srgbClr val="5DD1E8"/>
    <a:srgbClr val="3BD19C"/>
    <a:srgbClr val="34415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349" autoAdjust="0"/>
    <p:restoredTop sz="94660"/>
  </p:normalViewPr>
  <p:slideViewPr>
    <p:cSldViewPr snapToGrid="0">
      <p:cViewPr>
        <p:scale>
          <a:sx n="93" d="100"/>
          <a:sy n="93" d="100"/>
        </p:scale>
        <p:origin x="-1308" y="-252"/>
      </p:cViewPr>
      <p:guideLst>
        <p:guide orient="horz" pos="2853"/>
        <p:guide pos="2668"/>
        <p:guide pos="502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22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presProps" Target="presProps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4" Type="http://schemas.openxmlformats.org/officeDocument/2006/relationships/tags" Target="tags/tag1.xml"/><Relationship Id="rId13" Type="http://schemas.openxmlformats.org/officeDocument/2006/relationships/font" Target="fonts/font2.fntdata"/><Relationship Id="rId12" Type="http://schemas.openxmlformats.org/officeDocument/2006/relationships/font" Target="fonts/font1.fntdata"/><Relationship Id="rId11" Type="http://schemas.openxmlformats.org/officeDocument/2006/relationships/tableStyles" Target="tableStyles.xml"/><Relationship Id="rId10" Type="http://schemas.openxmlformats.org/officeDocument/2006/relationships/viewProps" Target="viewProps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media1.mp3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任意多边形 34"/>
          <p:cNvSpPr/>
          <p:nvPr/>
        </p:nvSpPr>
        <p:spPr bwMode="auto">
          <a:xfrm rot="20982121">
            <a:off x="11624365" y="6405370"/>
            <a:ext cx="607219" cy="499657"/>
          </a:xfrm>
          <a:custGeom>
            <a:avLst/>
            <a:gdLst>
              <a:gd name="connsiteX0" fmla="*/ 535461 w 607219"/>
              <a:gd name="connsiteY0" fmla="*/ 0 h 499657"/>
              <a:gd name="connsiteX1" fmla="*/ 607219 w 607219"/>
              <a:gd name="connsiteY1" fmla="*/ 55763 h 499657"/>
              <a:gd name="connsiteX2" fmla="*/ 526566 w 607219"/>
              <a:gd name="connsiteY2" fmla="*/ 499657 h 499657"/>
              <a:gd name="connsiteX3" fmla="*/ 0 w 607219"/>
              <a:gd name="connsiteY3" fmla="*/ 403983 h 4996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07219" h="499657">
                <a:moveTo>
                  <a:pt x="535461" y="0"/>
                </a:moveTo>
                <a:lnTo>
                  <a:pt x="607219" y="55763"/>
                </a:lnTo>
                <a:lnTo>
                  <a:pt x="526566" y="499657"/>
                </a:lnTo>
                <a:lnTo>
                  <a:pt x="0" y="403983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-167145" y="-125356"/>
            <a:ext cx="896107" cy="1409609"/>
            <a:chOff x="-167145" y="-125356"/>
            <a:chExt cx="896107" cy="1409609"/>
          </a:xfrm>
        </p:grpSpPr>
        <p:sp>
          <p:nvSpPr>
            <p:cNvPr id="7" name="任意多边形 6"/>
            <p:cNvSpPr/>
            <p:nvPr userDrawn="1"/>
          </p:nvSpPr>
          <p:spPr>
            <a:xfrm rot="20192637" flipV="1">
              <a:off x="-43237" y="674264"/>
              <a:ext cx="443725" cy="609989"/>
            </a:xfrm>
            <a:custGeom>
              <a:avLst/>
              <a:gdLst>
                <a:gd name="connsiteX0" fmla="*/ 0 w 903191"/>
                <a:gd name="connsiteY0" fmla="*/ 605667 h 1241618"/>
                <a:gd name="connsiteX1" fmla="*/ 426460 w 903191"/>
                <a:gd name="connsiteY1" fmla="*/ 1241618 h 1241618"/>
                <a:gd name="connsiteX2" fmla="*/ 903191 w 903191"/>
                <a:gd name="connsiteY2" fmla="*/ 0 h 124161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903191" h="1241618">
                  <a:moveTo>
                    <a:pt x="0" y="605667"/>
                  </a:moveTo>
                  <a:lnTo>
                    <a:pt x="426460" y="1241618"/>
                  </a:lnTo>
                  <a:lnTo>
                    <a:pt x="903191" y="0"/>
                  </a:lnTo>
                  <a:close/>
                </a:path>
              </a:pathLst>
            </a:custGeom>
            <a:solidFill>
              <a:srgbClr val="FF8352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8" name="任意多边形 7"/>
            <p:cNvSpPr/>
            <p:nvPr userDrawn="1"/>
          </p:nvSpPr>
          <p:spPr>
            <a:xfrm rot="3369287" flipV="1">
              <a:off x="518294" y="-111286"/>
              <a:ext cx="192180" cy="229156"/>
            </a:xfrm>
            <a:custGeom>
              <a:avLst/>
              <a:gdLst>
                <a:gd name="connsiteX0" fmla="*/ 0 w 192180"/>
                <a:gd name="connsiteY0" fmla="*/ 0 h 229156"/>
                <a:gd name="connsiteX1" fmla="*/ 153668 w 192180"/>
                <a:gd name="connsiteY1" fmla="*/ 229156 h 229156"/>
                <a:gd name="connsiteX2" fmla="*/ 192180 w 192180"/>
                <a:gd name="connsiteY2" fmla="*/ 128854 h 229156"/>
                <a:gd name="connsiteX3" fmla="*/ 0 w 192180"/>
                <a:gd name="connsiteY3" fmla="*/ 0 h 2291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192180" h="229156">
                  <a:moveTo>
                    <a:pt x="0" y="0"/>
                  </a:moveTo>
                  <a:lnTo>
                    <a:pt x="153668" y="229156"/>
                  </a:lnTo>
                  <a:lnTo>
                    <a:pt x="192180" y="12885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5DD1E8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9" name="任意多边形 8"/>
            <p:cNvSpPr/>
            <p:nvPr userDrawn="1"/>
          </p:nvSpPr>
          <p:spPr>
            <a:xfrm rot="3369287" flipV="1">
              <a:off x="257384" y="-77464"/>
              <a:ext cx="450727" cy="354943"/>
            </a:xfrm>
            <a:custGeom>
              <a:avLst/>
              <a:gdLst>
                <a:gd name="connsiteX0" fmla="*/ 0 w 450727"/>
                <a:gd name="connsiteY0" fmla="*/ 43766 h 354943"/>
                <a:gd name="connsiteX1" fmla="*/ 122263 w 450727"/>
                <a:gd name="connsiteY1" fmla="*/ 226089 h 354943"/>
                <a:gd name="connsiteX2" fmla="*/ 314443 w 450727"/>
                <a:gd name="connsiteY2" fmla="*/ 354943 h 354943"/>
                <a:gd name="connsiteX3" fmla="*/ 450727 w 450727"/>
                <a:gd name="connsiteY3" fmla="*/ 0 h 354943"/>
                <a:gd name="connsiteX4" fmla="*/ 0 w 450727"/>
                <a:gd name="connsiteY4" fmla="*/ 43766 h 35494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450727" h="354943">
                  <a:moveTo>
                    <a:pt x="0" y="43766"/>
                  </a:moveTo>
                  <a:lnTo>
                    <a:pt x="122263" y="226089"/>
                  </a:lnTo>
                  <a:lnTo>
                    <a:pt x="314443" y="354943"/>
                  </a:lnTo>
                  <a:lnTo>
                    <a:pt x="450727" y="0"/>
                  </a:lnTo>
                  <a:lnTo>
                    <a:pt x="0" y="43766"/>
                  </a:lnTo>
                  <a:close/>
                </a:path>
              </a:pathLst>
            </a:custGeom>
            <a:solidFill>
              <a:srgbClr val="CA5DE8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10" name="任意多边形 9"/>
            <p:cNvSpPr/>
            <p:nvPr userDrawn="1"/>
          </p:nvSpPr>
          <p:spPr>
            <a:xfrm rot="3369287" flipV="1">
              <a:off x="-285909" y="252268"/>
              <a:ext cx="659473" cy="337982"/>
            </a:xfrm>
            <a:custGeom>
              <a:avLst/>
              <a:gdLst>
                <a:gd name="connsiteX0" fmla="*/ 0 w 659473"/>
                <a:gd name="connsiteY0" fmla="*/ 308335 h 337982"/>
                <a:gd name="connsiteX1" fmla="*/ 608384 w 659473"/>
                <a:gd name="connsiteY1" fmla="*/ 337982 h 337982"/>
                <a:gd name="connsiteX2" fmla="*/ 659473 w 659473"/>
                <a:gd name="connsiteY2" fmla="*/ 204924 h 337982"/>
                <a:gd name="connsiteX3" fmla="*/ 459800 w 659473"/>
                <a:gd name="connsiteY3" fmla="*/ 0 h 337982"/>
                <a:gd name="connsiteX4" fmla="*/ 0 w 659473"/>
                <a:gd name="connsiteY4" fmla="*/ 308335 h 33798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</a:cxnLst>
              <a:rect l="l" t="t" r="r" b="b"/>
              <a:pathLst>
                <a:path w="659473" h="337982">
                  <a:moveTo>
                    <a:pt x="0" y="308335"/>
                  </a:moveTo>
                  <a:lnTo>
                    <a:pt x="608384" y="337982"/>
                  </a:lnTo>
                  <a:lnTo>
                    <a:pt x="659473" y="204924"/>
                  </a:lnTo>
                  <a:lnTo>
                    <a:pt x="459800" y="0"/>
                  </a:lnTo>
                  <a:lnTo>
                    <a:pt x="0" y="308335"/>
                  </a:lnTo>
                  <a:close/>
                </a:path>
              </a:pathLst>
            </a:custGeom>
            <a:solidFill>
              <a:srgbClr val="3BD19C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11" name="任意多边形 10"/>
            <p:cNvSpPr/>
            <p:nvPr userDrawn="1"/>
          </p:nvSpPr>
          <p:spPr>
            <a:xfrm rot="3369287" flipV="1">
              <a:off x="-99898" y="83472"/>
              <a:ext cx="676896" cy="270416"/>
            </a:xfrm>
            <a:custGeom>
              <a:avLst/>
              <a:gdLst>
                <a:gd name="connsiteX0" fmla="*/ 0 w 676896"/>
                <a:gd name="connsiteY0" fmla="*/ 45943 h 270416"/>
                <a:gd name="connsiteX1" fmla="*/ 150528 w 676896"/>
                <a:gd name="connsiteY1" fmla="*/ 270416 h 270416"/>
                <a:gd name="connsiteX2" fmla="*/ 601255 w 676896"/>
                <a:gd name="connsiteY2" fmla="*/ 226650 h 270416"/>
                <a:gd name="connsiteX3" fmla="*/ 676896 w 676896"/>
                <a:gd name="connsiteY3" fmla="*/ 29647 h 270416"/>
                <a:gd name="connsiteX4" fmla="*/ 68512 w 676896"/>
                <a:gd name="connsiteY4" fmla="*/ 0 h 270416"/>
                <a:gd name="connsiteX5" fmla="*/ 0 w 676896"/>
                <a:gd name="connsiteY5" fmla="*/ 45943 h 27041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</a:cxnLst>
              <a:rect l="l" t="t" r="r" b="b"/>
              <a:pathLst>
                <a:path w="676896" h="270416">
                  <a:moveTo>
                    <a:pt x="0" y="45943"/>
                  </a:moveTo>
                  <a:lnTo>
                    <a:pt x="150528" y="270416"/>
                  </a:lnTo>
                  <a:lnTo>
                    <a:pt x="601255" y="226650"/>
                  </a:lnTo>
                  <a:lnTo>
                    <a:pt x="676896" y="29647"/>
                  </a:lnTo>
                  <a:lnTo>
                    <a:pt x="68512" y="0"/>
                  </a:lnTo>
                  <a:lnTo>
                    <a:pt x="0" y="45943"/>
                  </a:lnTo>
                  <a:close/>
                </a:path>
              </a:pathLst>
            </a:custGeom>
            <a:solidFill>
              <a:srgbClr val="FC5874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  <p:sp>
          <p:nvSpPr>
            <p:cNvPr id="12" name="任意多边形 11"/>
            <p:cNvSpPr/>
            <p:nvPr userDrawn="1"/>
          </p:nvSpPr>
          <p:spPr>
            <a:xfrm rot="3369287" flipV="1">
              <a:off x="-126428" y="563862"/>
              <a:ext cx="374879" cy="456313"/>
            </a:xfrm>
            <a:custGeom>
              <a:avLst/>
              <a:gdLst>
                <a:gd name="connsiteX0" fmla="*/ 0 w 374879"/>
                <a:gd name="connsiteY0" fmla="*/ 251389 h 456313"/>
                <a:gd name="connsiteX1" fmla="*/ 199673 w 374879"/>
                <a:gd name="connsiteY1" fmla="*/ 456313 h 456313"/>
                <a:gd name="connsiteX2" fmla="*/ 374879 w 374879"/>
                <a:gd name="connsiteY2" fmla="*/ 0 h 456313"/>
                <a:gd name="connsiteX3" fmla="*/ 0 w 374879"/>
                <a:gd name="connsiteY3" fmla="*/ 251389 h 456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74879" h="456313">
                  <a:moveTo>
                    <a:pt x="0" y="251389"/>
                  </a:moveTo>
                  <a:lnTo>
                    <a:pt x="199673" y="456313"/>
                  </a:lnTo>
                  <a:lnTo>
                    <a:pt x="374879" y="0"/>
                  </a:lnTo>
                  <a:lnTo>
                    <a:pt x="0" y="251389"/>
                  </a:lnTo>
                  <a:close/>
                </a:path>
              </a:pathLst>
            </a:custGeom>
            <a:solidFill>
              <a:srgbClr val="42B0F5"/>
            </a:solidFill>
            <a:ln w="3810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lvl="0" algn="ctr"/>
              <a:endParaRPr lang="zh-CN" altLang="en-US"/>
            </a:p>
          </p:txBody>
        </p:sp>
      </p:grpSp>
      <p:sp>
        <p:nvSpPr>
          <p:cNvPr id="14" name="文本框 13"/>
          <p:cNvSpPr txBox="1"/>
          <p:nvPr/>
        </p:nvSpPr>
        <p:spPr>
          <a:xfrm>
            <a:off x="625774" y="399870"/>
            <a:ext cx="5048177" cy="584775"/>
          </a:xfrm>
          <a:prstGeom prst="rect">
            <a:avLst/>
          </a:prstGeom>
        </p:spPr>
        <p:txBody>
          <a:bodyPr wrap="none">
            <a:spAutoFit/>
          </a:bodyPr>
          <a:lstStyle>
            <a:defPPr>
              <a:defRPr lang="zh-CN"/>
            </a:defPPr>
            <a:lvl1pPr>
              <a:defRPr sz="2400">
                <a:gradFill>
                  <a:gsLst>
                    <a:gs pos="0">
                      <a:srgbClr val="32D8C2"/>
                    </a:gs>
                    <a:gs pos="100000">
                      <a:srgbClr val="52AFFD"/>
                    </a:gs>
                  </a:gsLst>
                  <a:lin ang="5400000" scaled="1"/>
                </a:gradFill>
                <a:latin typeface="方正中等线繁体" panose="03000509000000000000" pitchFamily="65" charset="-122"/>
                <a:ea typeface="方正中等线繁体" panose="03000509000000000000" pitchFamily="65" charset="-122"/>
              </a:defRPr>
            </a:lvl1pPr>
          </a:lstStyle>
          <a:p>
            <a:r>
              <a:rPr lang="en-US" altLang="zh-CN" sz="3200" dirty="0">
                <a:solidFill>
                  <a:srgbClr val="231815"/>
                </a:solidFill>
              </a:rPr>
              <a:t>BUSINSS INFOGRAPHICS</a:t>
            </a:r>
            <a:endParaRPr lang="zh-CN" altLang="en-US" sz="3200" dirty="0">
              <a:solidFill>
                <a:srgbClr val="231815"/>
              </a:solidFill>
            </a:endParaRPr>
          </a:p>
        </p:txBody>
      </p:sp>
      <p:grpSp>
        <p:nvGrpSpPr>
          <p:cNvPr id="15" name="组合 14"/>
          <p:cNvGrpSpPr/>
          <p:nvPr userDrawn="1"/>
        </p:nvGrpSpPr>
        <p:grpSpPr>
          <a:xfrm>
            <a:off x="752285" y="309746"/>
            <a:ext cx="4795155" cy="765022"/>
            <a:chOff x="693323" y="309746"/>
            <a:chExt cx="4795155" cy="765022"/>
          </a:xfrm>
        </p:grpSpPr>
        <p:cxnSp>
          <p:nvCxnSpPr>
            <p:cNvPr id="16" name="直接连接符 15"/>
            <p:cNvCxnSpPr/>
            <p:nvPr/>
          </p:nvCxnSpPr>
          <p:spPr>
            <a:xfrm>
              <a:off x="693323" y="1074768"/>
              <a:ext cx="479515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/>
            <p:cNvCxnSpPr/>
            <p:nvPr/>
          </p:nvCxnSpPr>
          <p:spPr>
            <a:xfrm>
              <a:off x="693323" y="309746"/>
              <a:ext cx="4795155" cy="0"/>
            </a:xfrm>
            <a:prstGeom prst="line">
              <a:avLst/>
            </a:prstGeom>
            <a:ln>
              <a:solidFill>
                <a:schemeClr val="bg1">
                  <a:lumMod val="85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1" name="任意多边形 30"/>
          <p:cNvSpPr/>
          <p:nvPr userDrawn="1"/>
        </p:nvSpPr>
        <p:spPr bwMode="auto">
          <a:xfrm rot="20982121">
            <a:off x="11139970" y="6613921"/>
            <a:ext cx="430546" cy="263289"/>
          </a:xfrm>
          <a:custGeom>
            <a:avLst/>
            <a:gdLst>
              <a:gd name="connsiteX0" fmla="*/ 224673 w 430546"/>
              <a:gd name="connsiteY0" fmla="*/ 0 h 263289"/>
              <a:gd name="connsiteX1" fmla="*/ 430546 w 430546"/>
              <a:gd name="connsiteY1" fmla="*/ 159806 h 263289"/>
              <a:gd name="connsiteX2" fmla="*/ 293265 w 430546"/>
              <a:gd name="connsiteY2" fmla="*/ 263289 h 263289"/>
              <a:gd name="connsiteX3" fmla="*/ 67042 w 430546"/>
              <a:gd name="connsiteY3" fmla="*/ 222185 h 263289"/>
              <a:gd name="connsiteX4" fmla="*/ 0 w 430546"/>
              <a:gd name="connsiteY4" fmla="*/ 170105 h 26328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30546" h="263289">
                <a:moveTo>
                  <a:pt x="224673" y="0"/>
                </a:moveTo>
                <a:lnTo>
                  <a:pt x="430546" y="159806"/>
                </a:lnTo>
                <a:lnTo>
                  <a:pt x="293265" y="263289"/>
                </a:lnTo>
                <a:lnTo>
                  <a:pt x="67042" y="222185"/>
                </a:lnTo>
                <a:lnTo>
                  <a:pt x="0" y="170105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30" name="任意多边形 29"/>
          <p:cNvSpPr/>
          <p:nvPr userDrawn="1"/>
        </p:nvSpPr>
        <p:spPr bwMode="auto">
          <a:xfrm rot="20982121">
            <a:off x="11112143" y="6819289"/>
            <a:ext cx="109671" cy="52080"/>
          </a:xfrm>
          <a:custGeom>
            <a:avLst/>
            <a:gdLst>
              <a:gd name="connsiteX0" fmla="*/ 42630 w 109671"/>
              <a:gd name="connsiteY0" fmla="*/ 0 h 52080"/>
              <a:gd name="connsiteX1" fmla="*/ 109671 w 109671"/>
              <a:gd name="connsiteY1" fmla="*/ 52080 h 52080"/>
              <a:gd name="connsiteX2" fmla="*/ 0 w 109671"/>
              <a:gd name="connsiteY2" fmla="*/ 32153 h 520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09671" h="52080">
                <a:moveTo>
                  <a:pt x="42630" y="0"/>
                </a:moveTo>
                <a:lnTo>
                  <a:pt x="109671" y="52080"/>
                </a:lnTo>
                <a:lnTo>
                  <a:pt x="0" y="32153"/>
                </a:lnTo>
                <a:close/>
              </a:path>
            </a:pathLst>
          </a:custGeom>
          <a:solidFill>
            <a:srgbClr val="F8960A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  <p:sp>
        <p:nvSpPr>
          <p:cNvPr id="21" name="Freeform 12"/>
          <p:cNvSpPr/>
          <p:nvPr userDrawn="1"/>
        </p:nvSpPr>
        <p:spPr bwMode="auto">
          <a:xfrm rot="20982121">
            <a:off x="11567407" y="6553649"/>
            <a:ext cx="383318" cy="276287"/>
          </a:xfrm>
          <a:custGeom>
            <a:avLst/>
            <a:gdLst>
              <a:gd name="T0" fmla="*/ 425 w 836"/>
              <a:gd name="T1" fmla="*/ 0 h 778"/>
              <a:gd name="T2" fmla="*/ 0 w 836"/>
              <a:gd name="T3" fmla="*/ 414 h 778"/>
              <a:gd name="T4" fmla="*/ 361 w 836"/>
              <a:gd name="T5" fmla="*/ 778 h 778"/>
              <a:gd name="T6" fmla="*/ 460 w 836"/>
              <a:gd name="T7" fmla="*/ 778 h 778"/>
              <a:gd name="T8" fmla="*/ 836 w 836"/>
              <a:gd name="T9" fmla="*/ 413 h 778"/>
              <a:gd name="T10" fmla="*/ 425 w 836"/>
              <a:gd name="T11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36" h="778">
                <a:moveTo>
                  <a:pt x="425" y="0"/>
                </a:moveTo>
                <a:lnTo>
                  <a:pt x="0" y="414"/>
                </a:lnTo>
                <a:lnTo>
                  <a:pt x="361" y="778"/>
                </a:lnTo>
                <a:lnTo>
                  <a:pt x="460" y="778"/>
                </a:lnTo>
                <a:lnTo>
                  <a:pt x="836" y="413"/>
                </a:lnTo>
                <a:lnTo>
                  <a:pt x="425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/>
          </a:p>
        </p:txBody>
      </p:sp>
      <p:sp>
        <p:nvSpPr>
          <p:cNvPr id="33" name="任意多边形 32"/>
          <p:cNvSpPr/>
          <p:nvPr userDrawn="1"/>
        </p:nvSpPr>
        <p:spPr bwMode="auto">
          <a:xfrm rot="20982121">
            <a:off x="11446131" y="6731223"/>
            <a:ext cx="302803" cy="129265"/>
          </a:xfrm>
          <a:custGeom>
            <a:avLst/>
            <a:gdLst>
              <a:gd name="connsiteX0" fmla="*/ 137279 w 302803"/>
              <a:gd name="connsiteY0" fmla="*/ 0 h 129265"/>
              <a:gd name="connsiteX1" fmla="*/ 302803 w 302803"/>
              <a:gd name="connsiteY1" fmla="*/ 129265 h 129265"/>
              <a:gd name="connsiteX2" fmla="*/ 141904 w 302803"/>
              <a:gd name="connsiteY2" fmla="*/ 129265 h 129265"/>
              <a:gd name="connsiteX3" fmla="*/ 0 w 302803"/>
              <a:gd name="connsiteY3" fmla="*/ 103482 h 129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02803" h="129265">
                <a:moveTo>
                  <a:pt x="137279" y="0"/>
                </a:moveTo>
                <a:lnTo>
                  <a:pt x="302803" y="129265"/>
                </a:lnTo>
                <a:lnTo>
                  <a:pt x="141904" y="129265"/>
                </a:lnTo>
                <a:lnTo>
                  <a:pt x="0" y="103482"/>
                </a:lnTo>
                <a:close/>
              </a:path>
            </a:pathLst>
          </a:custGeom>
          <a:solidFill>
            <a:srgbClr val="CFE217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10000" fill="hold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6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6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6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145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456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66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66" tmFilter="0, 0; 0.125,0.2665; 0.25,0.4; 0.375,0.465; 0.5,0.5;  0.625,0.535; 0.75,0.6; 0.875,0.7335; 1,1">
                                              <p:stCondLst>
                                                <p:cond delay="166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83" tmFilter="0, 0; 0.125,0.2665; 0.25,0.4; 0.375,0.465; 0.5,0.5;  0.625,0.535; 0.75,0.6; 0.875,0.7335; 1,1">
                                              <p:stCondLst>
                                                <p:cond delay="331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41" tmFilter="0, 0; 0.125,0.2665; 0.25,0.4; 0.375,0.465; 0.5,0.5;  0.625,0.535; 0.75,0.6; 0.875,0.7335; 1,1">
                                              <p:stCondLst>
                                                <p:cond delay="414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37" dur="7">
                                              <p:stCondLst>
                                                <p:cond delay="162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38" dur="41" decel="50000">
                                              <p:stCondLst>
                                                <p:cond delay="169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39" dur="7">
                                              <p:stCondLst>
                                                <p:cond delay="328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40" dur="41" decel="50000">
                                              <p:stCondLst>
                                                <p:cond delay="335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41" dur="7">
                                              <p:stCondLst>
                                                <p:cond delay="41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42" dur="41" decel="50000">
                                              <p:stCondLst>
                                                <p:cond delay="417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43" dur="7">
                                              <p:stCondLst>
                                                <p:cond delay="452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44" dur="41" decel="50000">
                                              <p:stCondLst>
                                                <p:cond delay="459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 animBg="1"/>
          <p:bldP spid="14" grpId="0"/>
          <p:bldP spid="31" grpId="0" animBg="1"/>
          <p:bldP spid="30" grpId="0" animBg="1"/>
          <p:bldP spid="21" grpId="0" animBg="1"/>
          <p:bldP spid="33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9" accel="10000" fill="hold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6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6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6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3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6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6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3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6" presetClass="entr" presetSubtype="0" fill="hold" grpId="0" nodeType="withEffect">
                                      <p:stCondLst>
                                        <p:cond delay="800"/>
                                      </p:stCondLst>
                                      <p:iterate type="lt">
                                        <p:tmPct val="10000"/>
                                      </p:iterate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down)">
                                          <p:cBhvr>
                                            <p:cTn id="31" dur="145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32" dur="456" tmFilter="0,0; 0.14,0.36; 0.43,0.73; 0.71,0.91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0.2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3" dur="166" tmFilter="0.0,0.0; 0.25,0.07; 0.50,0.2; 0.75,0.467; 1.0,1.0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3">
                                              <p:val>
                                                <p:fltVal val="0.5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4" dur="166" tmFilter="0, 0; 0.125,0.2665; 0.25,0.4; 0.375,0.465; 0.5,0.5;  0.625,0.535; 0.75,0.6; 0.875,0.7335; 1,1">
                                              <p:stCondLst>
                                                <p:cond delay="166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9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5" dur="83" tmFilter="0, 0; 0.125,0.2665; 0.25,0.4; 0.375,0.465; 0.5,0.5;  0.625,0.535; 0.75,0.6; 0.875,0.7335; 1,1">
                                              <p:stCondLst>
                                                <p:cond delay="331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27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36" dur="41" tmFilter="0, 0; 0.125,0.2665; 0.25,0.4; 0.375,0.465; 0.5,0.5;  0.625,0.535; 0.75,0.6; 0.875,0.7335; 1,1">
                                              <p:stCondLst>
                                                <p:cond delay="414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 fmla="#ppt_y-sin(pi*$)/81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fltVal val="1"/>
                                              </p:val>
                                            </p:tav>
                                          </p:tavLst>
                                        </p:anim>
                                        <p:animScale>
                                          <p:cBhvr>
                                            <p:cTn id="37" dur="7">
                                              <p:stCondLst>
                                                <p:cond delay="162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60000"/>
                                        </p:animScale>
                                        <p:animScale>
                                          <p:cBhvr>
                                            <p:cTn id="38" dur="41" decel="50000">
                                              <p:stCondLst>
                                                <p:cond delay="169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39" dur="7">
                                              <p:stCondLst>
                                                <p:cond delay="328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80000"/>
                                        </p:animScale>
                                        <p:animScale>
                                          <p:cBhvr>
                                            <p:cTn id="40" dur="41" decel="50000">
                                              <p:stCondLst>
                                                <p:cond delay="335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41" dur="7">
                                              <p:stCondLst>
                                                <p:cond delay="41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90000"/>
                                        </p:animScale>
                                        <p:animScale>
                                          <p:cBhvr>
                                            <p:cTn id="42" dur="41" decel="50000">
                                              <p:stCondLst>
                                                <p:cond delay="417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  <p:animScale>
                                          <p:cBhvr>
                                            <p:cTn id="43" dur="7">
                                              <p:stCondLst>
                                                <p:cond delay="452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95000"/>
                                        </p:animScale>
                                        <p:animScale>
                                          <p:cBhvr>
                                            <p:cTn id="44" dur="41" decel="50000">
                                              <p:stCondLst>
                                                <p:cond delay="459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</p:cBhvr>
                                          <p:to x="100000" y="100000"/>
                                        </p:animScale>
                                      </p:childTnLst>
                                    </p:cTn>
                                  </p:par>
                                  <p:par>
                                    <p:cTn id="45" presetID="10" presetClass="entr" presetSubtype="0" fill="hold" nodeType="withEffect">
                                      <p:stCondLst>
                                        <p:cond delay="1200"/>
                                      </p:stCondLst>
                                      <p:childTnLst>
                                        <p:set>
                                          <p:cBhvr>
                                            <p:cTn id="4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47" dur="500"/>
                                            <p:tgtEl>
                                              <p:spTgt spid="1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35" grpId="0" animBg="1"/>
          <p:bldP spid="14" grpId="0"/>
          <p:bldP spid="31" grpId="0" animBg="1"/>
          <p:bldP spid="30" grpId="0" animBg="1"/>
          <p:bldP spid="21" grpId="0" animBg="1"/>
          <p:bldP spid="33" grpId="0" animBg="1"/>
        </p:bldLst>
      </p:timing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37C8190-D8C3-43B4-91B2-E424C621C4C3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7EA9E-C000-4903-949F-4112F02870A2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</p:sldLayoutIdLst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1.png"/><Relationship Id="rId2" Type="http://schemas.microsoft.com/office/2007/relationships/media" Target="../media/media1.mp3"/><Relationship Id="rId1" Type="http://schemas.openxmlformats.org/officeDocument/2006/relationships/audio" Target="../media/media1.mp3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2.png"/><Relationship Id="rId2" Type="http://www.wps.cn/officeDocument/2018/webExtension" Target="../webExtensions/webExtension1.xml" TargetMode="External"/><Relationship Id="rId1" Type="http://www.wps.cn/officeDocument/2018/webExtension" Target="../webExtensions/webExtension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1810275" y="5762157"/>
            <a:ext cx="2409610" cy="1095843"/>
          </a:xfrm>
          <a:custGeom>
            <a:avLst/>
            <a:gdLst>
              <a:gd name="T0" fmla="*/ 1070 w 2185"/>
              <a:gd name="T1" fmla="*/ 0 h 1283"/>
              <a:gd name="T2" fmla="*/ 0 w 2185"/>
              <a:gd name="T3" fmla="*/ 1044 h 1283"/>
              <a:gd name="T4" fmla="*/ 238 w 2185"/>
              <a:gd name="T5" fmla="*/ 1283 h 1283"/>
              <a:gd name="T6" fmla="*/ 2015 w 2185"/>
              <a:gd name="T7" fmla="*/ 1283 h 1283"/>
              <a:gd name="T8" fmla="*/ 2185 w 2185"/>
              <a:gd name="T9" fmla="*/ 1119 h 1283"/>
              <a:gd name="T10" fmla="*/ 1070 w 2185"/>
              <a:gd name="T11" fmla="*/ 0 h 1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85" h="1283">
                <a:moveTo>
                  <a:pt x="1070" y="0"/>
                </a:moveTo>
                <a:lnTo>
                  <a:pt x="0" y="1044"/>
                </a:lnTo>
                <a:lnTo>
                  <a:pt x="238" y="1283"/>
                </a:lnTo>
                <a:lnTo>
                  <a:pt x="2015" y="1283"/>
                </a:lnTo>
                <a:lnTo>
                  <a:pt x="2185" y="1119"/>
                </a:lnTo>
                <a:lnTo>
                  <a:pt x="1070" y="0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4219885" y="5873194"/>
            <a:ext cx="2015911" cy="984806"/>
          </a:xfrm>
          <a:custGeom>
            <a:avLst/>
            <a:gdLst>
              <a:gd name="T0" fmla="*/ 1014 w 1828"/>
              <a:gd name="T1" fmla="*/ 0 h 1153"/>
              <a:gd name="T2" fmla="*/ 0 w 1828"/>
              <a:gd name="T3" fmla="*/ 989 h 1153"/>
              <a:gd name="T4" fmla="*/ 163 w 1828"/>
              <a:gd name="T5" fmla="*/ 1153 h 1153"/>
              <a:gd name="T6" fmla="*/ 1484 w 1828"/>
              <a:gd name="T7" fmla="*/ 1153 h 1153"/>
              <a:gd name="T8" fmla="*/ 1828 w 1828"/>
              <a:gd name="T9" fmla="*/ 818 h 1153"/>
              <a:gd name="T10" fmla="*/ 1014 w 1828"/>
              <a:gd name="T11" fmla="*/ 0 h 1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28" h="1153">
                <a:moveTo>
                  <a:pt x="1014" y="0"/>
                </a:moveTo>
                <a:lnTo>
                  <a:pt x="0" y="989"/>
                </a:lnTo>
                <a:lnTo>
                  <a:pt x="163" y="1153"/>
                </a:lnTo>
                <a:lnTo>
                  <a:pt x="1484" y="1153"/>
                </a:lnTo>
                <a:lnTo>
                  <a:pt x="1828" y="818"/>
                </a:lnTo>
                <a:lnTo>
                  <a:pt x="1014" y="0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032410" y="6717923"/>
            <a:ext cx="367231" cy="140076"/>
          </a:xfrm>
          <a:custGeom>
            <a:avLst/>
            <a:gdLst>
              <a:gd name="T0" fmla="*/ 0 w 333"/>
              <a:gd name="T1" fmla="*/ 164 h 164"/>
              <a:gd name="T2" fmla="*/ 333 w 333"/>
              <a:gd name="T3" fmla="*/ 164 h 164"/>
              <a:gd name="T4" fmla="*/ 170 w 333"/>
              <a:gd name="T5" fmla="*/ 0 h 164"/>
              <a:gd name="T6" fmla="*/ 0 w 333"/>
              <a:gd name="T7" fmla="*/ 16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3" h="164">
                <a:moveTo>
                  <a:pt x="0" y="164"/>
                </a:moveTo>
                <a:lnTo>
                  <a:pt x="333" y="164"/>
                </a:lnTo>
                <a:lnTo>
                  <a:pt x="170" y="0"/>
                </a:lnTo>
                <a:lnTo>
                  <a:pt x="0" y="164"/>
                </a:lnTo>
                <a:close/>
              </a:path>
            </a:pathLst>
          </a:custGeom>
          <a:solidFill>
            <a:srgbClr val="F928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-44628" y="6047435"/>
            <a:ext cx="1854903" cy="810565"/>
          </a:xfrm>
          <a:custGeom>
            <a:avLst/>
            <a:gdLst>
              <a:gd name="T0" fmla="*/ 975 w 1682"/>
              <a:gd name="T1" fmla="*/ 0 h 949"/>
              <a:gd name="T2" fmla="*/ 0 w 1682"/>
              <a:gd name="T3" fmla="*/ 949 h 949"/>
              <a:gd name="T4" fmla="*/ 1435 w 1682"/>
              <a:gd name="T5" fmla="*/ 949 h 949"/>
              <a:gd name="T6" fmla="*/ 1682 w 1682"/>
              <a:gd name="T7" fmla="*/ 710 h 949"/>
              <a:gd name="T8" fmla="*/ 975 w 1682"/>
              <a:gd name="T9" fmla="*/ 0 h 9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82" h="949">
                <a:moveTo>
                  <a:pt x="975" y="0"/>
                </a:moveTo>
                <a:lnTo>
                  <a:pt x="0" y="949"/>
                </a:lnTo>
                <a:lnTo>
                  <a:pt x="1435" y="949"/>
                </a:lnTo>
                <a:lnTo>
                  <a:pt x="1682" y="710"/>
                </a:lnTo>
                <a:lnTo>
                  <a:pt x="975" y="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537885" y="6653864"/>
            <a:ext cx="534856" cy="204136"/>
          </a:xfrm>
          <a:custGeom>
            <a:avLst/>
            <a:gdLst>
              <a:gd name="T0" fmla="*/ 0 w 485"/>
              <a:gd name="T1" fmla="*/ 239 h 239"/>
              <a:gd name="T2" fmla="*/ 485 w 485"/>
              <a:gd name="T3" fmla="*/ 239 h 239"/>
              <a:gd name="T4" fmla="*/ 247 w 485"/>
              <a:gd name="T5" fmla="*/ 0 h 239"/>
              <a:gd name="T6" fmla="*/ 0 w 485"/>
              <a:gd name="T7" fmla="*/ 239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5" h="239">
                <a:moveTo>
                  <a:pt x="0" y="239"/>
                </a:moveTo>
                <a:lnTo>
                  <a:pt x="485" y="239"/>
                </a:lnTo>
                <a:lnTo>
                  <a:pt x="247" y="0"/>
                </a:lnTo>
                <a:lnTo>
                  <a:pt x="0" y="239"/>
                </a:lnTo>
                <a:close/>
              </a:path>
            </a:pathLst>
          </a:custGeom>
          <a:solidFill>
            <a:srgbClr val="E116B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6235796" y="6162742"/>
            <a:ext cx="1035526" cy="695258"/>
          </a:xfrm>
          <a:custGeom>
            <a:avLst/>
            <a:gdLst>
              <a:gd name="T0" fmla="*/ 490 w 939"/>
              <a:gd name="T1" fmla="*/ 0 h 814"/>
              <a:gd name="T2" fmla="*/ 0 w 939"/>
              <a:gd name="T3" fmla="*/ 479 h 814"/>
              <a:gd name="T4" fmla="*/ 334 w 939"/>
              <a:gd name="T5" fmla="*/ 814 h 814"/>
              <a:gd name="T6" fmla="*/ 565 w 939"/>
              <a:gd name="T7" fmla="*/ 814 h 814"/>
              <a:gd name="T8" fmla="*/ 939 w 939"/>
              <a:gd name="T9" fmla="*/ 450 h 814"/>
              <a:gd name="T10" fmla="*/ 490 w 939"/>
              <a:gd name="T11" fmla="*/ 0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9" h="814">
                <a:moveTo>
                  <a:pt x="490" y="0"/>
                </a:moveTo>
                <a:lnTo>
                  <a:pt x="0" y="479"/>
                </a:lnTo>
                <a:lnTo>
                  <a:pt x="334" y="814"/>
                </a:lnTo>
                <a:lnTo>
                  <a:pt x="565" y="814"/>
                </a:lnTo>
                <a:lnTo>
                  <a:pt x="939" y="450"/>
                </a:lnTo>
                <a:lnTo>
                  <a:pt x="490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Freeform 11"/>
          <p:cNvSpPr/>
          <p:nvPr/>
        </p:nvSpPr>
        <p:spPr bwMode="auto">
          <a:xfrm>
            <a:off x="5856434" y="6571868"/>
            <a:ext cx="747696" cy="286132"/>
          </a:xfrm>
          <a:custGeom>
            <a:avLst/>
            <a:gdLst>
              <a:gd name="T0" fmla="*/ 0 w 678"/>
              <a:gd name="T1" fmla="*/ 335 h 335"/>
              <a:gd name="T2" fmla="*/ 678 w 678"/>
              <a:gd name="T3" fmla="*/ 335 h 335"/>
              <a:gd name="T4" fmla="*/ 344 w 678"/>
              <a:gd name="T5" fmla="*/ 0 h 335"/>
              <a:gd name="T6" fmla="*/ 0 w 678"/>
              <a:gd name="T7" fmla="*/ 33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8" h="335">
                <a:moveTo>
                  <a:pt x="0" y="335"/>
                </a:moveTo>
                <a:lnTo>
                  <a:pt x="678" y="335"/>
                </a:lnTo>
                <a:lnTo>
                  <a:pt x="344" y="0"/>
                </a:lnTo>
                <a:lnTo>
                  <a:pt x="0" y="335"/>
                </a:lnTo>
                <a:close/>
              </a:path>
            </a:pathLst>
          </a:custGeom>
          <a:solidFill>
            <a:srgbClr val="F8960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Freeform 12"/>
          <p:cNvSpPr/>
          <p:nvPr/>
        </p:nvSpPr>
        <p:spPr bwMode="auto">
          <a:xfrm>
            <a:off x="7271322" y="6193490"/>
            <a:ext cx="921938" cy="664509"/>
          </a:xfrm>
          <a:custGeom>
            <a:avLst/>
            <a:gdLst>
              <a:gd name="T0" fmla="*/ 425 w 836"/>
              <a:gd name="T1" fmla="*/ 0 h 778"/>
              <a:gd name="T2" fmla="*/ 0 w 836"/>
              <a:gd name="T3" fmla="*/ 414 h 778"/>
              <a:gd name="T4" fmla="*/ 361 w 836"/>
              <a:gd name="T5" fmla="*/ 778 h 778"/>
              <a:gd name="T6" fmla="*/ 460 w 836"/>
              <a:gd name="T7" fmla="*/ 778 h 778"/>
              <a:gd name="T8" fmla="*/ 836 w 836"/>
              <a:gd name="T9" fmla="*/ 413 h 778"/>
              <a:gd name="T10" fmla="*/ 425 w 836"/>
              <a:gd name="T11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36" h="778">
                <a:moveTo>
                  <a:pt x="425" y="0"/>
                </a:moveTo>
                <a:lnTo>
                  <a:pt x="0" y="414"/>
                </a:lnTo>
                <a:lnTo>
                  <a:pt x="361" y="778"/>
                </a:lnTo>
                <a:lnTo>
                  <a:pt x="460" y="778"/>
                </a:lnTo>
                <a:lnTo>
                  <a:pt x="836" y="413"/>
                </a:lnTo>
                <a:lnTo>
                  <a:pt x="425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Freeform 13"/>
          <p:cNvSpPr/>
          <p:nvPr/>
        </p:nvSpPr>
        <p:spPr bwMode="auto">
          <a:xfrm>
            <a:off x="6858877" y="6547098"/>
            <a:ext cx="810555" cy="310901"/>
          </a:xfrm>
          <a:custGeom>
            <a:avLst/>
            <a:gdLst>
              <a:gd name="T0" fmla="*/ 0 w 735"/>
              <a:gd name="T1" fmla="*/ 364 h 364"/>
              <a:gd name="T2" fmla="*/ 735 w 735"/>
              <a:gd name="T3" fmla="*/ 364 h 364"/>
              <a:gd name="T4" fmla="*/ 374 w 735"/>
              <a:gd name="T5" fmla="*/ 0 h 364"/>
              <a:gd name="T6" fmla="*/ 0 w 735"/>
              <a:gd name="T7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35" h="364">
                <a:moveTo>
                  <a:pt x="0" y="364"/>
                </a:moveTo>
                <a:lnTo>
                  <a:pt x="735" y="364"/>
                </a:lnTo>
                <a:lnTo>
                  <a:pt x="374" y="0"/>
                </a:lnTo>
                <a:lnTo>
                  <a:pt x="0" y="364"/>
                </a:lnTo>
                <a:close/>
              </a:path>
            </a:pathLst>
          </a:custGeom>
          <a:solidFill>
            <a:srgbClr val="CFE21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10959073" y="6193490"/>
            <a:ext cx="1232926" cy="664509"/>
          </a:xfrm>
          <a:custGeom>
            <a:avLst/>
            <a:gdLst>
              <a:gd name="T0" fmla="*/ 342 w 1118"/>
              <a:gd name="T1" fmla="*/ 0 h 778"/>
              <a:gd name="T2" fmla="*/ 0 w 1118"/>
              <a:gd name="T3" fmla="*/ 333 h 778"/>
              <a:gd name="T4" fmla="*/ 442 w 1118"/>
              <a:gd name="T5" fmla="*/ 778 h 778"/>
              <a:gd name="T6" fmla="*/ 1118 w 1118"/>
              <a:gd name="T7" fmla="*/ 778 h 778"/>
              <a:gd name="T8" fmla="*/ 342 w 1118"/>
              <a:gd name="T9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8" h="778">
                <a:moveTo>
                  <a:pt x="342" y="0"/>
                </a:moveTo>
                <a:lnTo>
                  <a:pt x="0" y="333"/>
                </a:lnTo>
                <a:lnTo>
                  <a:pt x="442" y="778"/>
                </a:lnTo>
                <a:lnTo>
                  <a:pt x="1118" y="778"/>
                </a:lnTo>
                <a:lnTo>
                  <a:pt x="34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8193260" y="5453818"/>
            <a:ext cx="2765813" cy="1404181"/>
          </a:xfrm>
          <a:custGeom>
            <a:avLst/>
            <a:gdLst>
              <a:gd name="T0" fmla="*/ 1313 w 2508"/>
              <a:gd name="T1" fmla="*/ 0 h 1644"/>
              <a:gd name="T2" fmla="*/ 0 w 2508"/>
              <a:gd name="T3" fmla="*/ 1279 h 1644"/>
              <a:gd name="T4" fmla="*/ 365 w 2508"/>
              <a:gd name="T5" fmla="*/ 1644 h 1644"/>
              <a:gd name="T6" fmla="*/ 2052 w 2508"/>
              <a:gd name="T7" fmla="*/ 1644 h 1644"/>
              <a:gd name="T8" fmla="*/ 2508 w 2508"/>
              <a:gd name="T9" fmla="*/ 1199 h 1644"/>
              <a:gd name="T10" fmla="*/ 1313 w 2508"/>
              <a:gd name="T11" fmla="*/ 0 h 16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08" h="1644">
                <a:moveTo>
                  <a:pt x="1313" y="0"/>
                </a:moveTo>
                <a:lnTo>
                  <a:pt x="0" y="1279"/>
                </a:lnTo>
                <a:lnTo>
                  <a:pt x="365" y="1644"/>
                </a:lnTo>
                <a:lnTo>
                  <a:pt x="2052" y="1644"/>
                </a:lnTo>
                <a:lnTo>
                  <a:pt x="2508" y="1199"/>
                </a:lnTo>
                <a:lnTo>
                  <a:pt x="13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7778609" y="6546244"/>
            <a:ext cx="817172" cy="311756"/>
          </a:xfrm>
          <a:custGeom>
            <a:avLst/>
            <a:gdLst>
              <a:gd name="T0" fmla="*/ 0 w 741"/>
              <a:gd name="T1" fmla="*/ 365 h 365"/>
              <a:gd name="T2" fmla="*/ 741 w 741"/>
              <a:gd name="T3" fmla="*/ 365 h 365"/>
              <a:gd name="T4" fmla="*/ 376 w 741"/>
              <a:gd name="T5" fmla="*/ 0 h 365"/>
              <a:gd name="T6" fmla="*/ 0 w 741"/>
              <a:gd name="T7" fmla="*/ 365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1" h="365">
                <a:moveTo>
                  <a:pt x="0" y="365"/>
                </a:moveTo>
                <a:lnTo>
                  <a:pt x="741" y="365"/>
                </a:lnTo>
                <a:lnTo>
                  <a:pt x="376" y="0"/>
                </a:lnTo>
                <a:lnTo>
                  <a:pt x="0" y="365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10456198" y="6477914"/>
            <a:ext cx="990311" cy="380086"/>
          </a:xfrm>
          <a:custGeom>
            <a:avLst/>
            <a:gdLst>
              <a:gd name="T0" fmla="*/ 0 w 898"/>
              <a:gd name="T1" fmla="*/ 445 h 445"/>
              <a:gd name="T2" fmla="*/ 898 w 898"/>
              <a:gd name="T3" fmla="*/ 445 h 445"/>
              <a:gd name="T4" fmla="*/ 456 w 898"/>
              <a:gd name="T5" fmla="*/ 0 h 445"/>
              <a:gd name="T6" fmla="*/ 0 w 898"/>
              <a:gd name="T7" fmla="*/ 445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98" h="445">
                <a:moveTo>
                  <a:pt x="0" y="445"/>
                </a:moveTo>
                <a:lnTo>
                  <a:pt x="898" y="445"/>
                </a:lnTo>
                <a:lnTo>
                  <a:pt x="456" y="0"/>
                </a:lnTo>
                <a:lnTo>
                  <a:pt x="0" y="445"/>
                </a:lnTo>
                <a:close/>
              </a:path>
            </a:pathLst>
          </a:custGeom>
          <a:solidFill>
            <a:srgbClr val="2A70E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92" name="组合 291"/>
          <p:cNvGrpSpPr/>
          <p:nvPr/>
        </p:nvGrpSpPr>
        <p:grpSpPr>
          <a:xfrm>
            <a:off x="3238500" y="3002985"/>
            <a:ext cx="5715000" cy="1155700"/>
            <a:chOff x="3238500" y="2919354"/>
            <a:chExt cx="5715000" cy="1155700"/>
          </a:xfrm>
        </p:grpSpPr>
        <p:sp>
          <p:nvSpPr>
            <p:cNvPr id="284" name="文本框 283"/>
            <p:cNvSpPr txBox="1"/>
            <p:nvPr/>
          </p:nvSpPr>
          <p:spPr>
            <a:xfrm>
              <a:off x="3839978" y="3113119"/>
              <a:ext cx="4653280" cy="76835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zh-CN" sz="4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python</a:t>
              </a:r>
              <a:r>
                <a:rPr lang="zh-CN" altLang="en-US" sz="4400" dirty="0">
                  <a:solidFill>
                    <a:schemeClr val="bg2">
                      <a:lumMod val="10000"/>
                    </a:schemeClr>
                  </a:solidFill>
                  <a:cs typeface="+mn-ea"/>
                  <a:sym typeface="+mn-lt"/>
                </a:rPr>
                <a:t>编程初级班</a:t>
              </a:r>
              <a:endParaRPr lang="zh-CN" altLang="en-US" sz="4400" dirty="0">
                <a:solidFill>
                  <a:schemeClr val="bg2">
                    <a:lumMod val="10000"/>
                  </a:schemeClr>
                </a:solidFill>
                <a:cs typeface="+mn-ea"/>
                <a:sym typeface="+mn-lt"/>
              </a:endParaRPr>
            </a:p>
          </p:txBody>
        </p:sp>
        <p:grpSp>
          <p:nvGrpSpPr>
            <p:cNvPr id="291" name="组合 290"/>
            <p:cNvGrpSpPr/>
            <p:nvPr/>
          </p:nvGrpSpPr>
          <p:grpSpPr>
            <a:xfrm>
              <a:off x="3238500" y="2919354"/>
              <a:ext cx="5715000" cy="1155700"/>
              <a:chOff x="3200400" y="2919354"/>
              <a:chExt cx="5715000" cy="1155700"/>
            </a:xfrm>
          </p:grpSpPr>
          <p:cxnSp>
            <p:nvCxnSpPr>
              <p:cNvPr id="289" name="直接连接符 288"/>
              <p:cNvCxnSpPr/>
              <p:nvPr/>
            </p:nvCxnSpPr>
            <p:spPr>
              <a:xfrm>
                <a:off x="3200400" y="2919354"/>
                <a:ext cx="5715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0" name="直接连接符 289"/>
              <p:cNvCxnSpPr/>
              <p:nvPr/>
            </p:nvCxnSpPr>
            <p:spPr>
              <a:xfrm>
                <a:off x="3200400" y="4075054"/>
                <a:ext cx="5715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pic>
        <p:nvPicPr>
          <p:cNvPr id="4" name="03">
            <a:hlinkClick r:id="" action="ppaction://media"/>
          </p:cNvPr>
          <p:cNvPicPr>
            <a:picLocks noChangeAspect="1"/>
          </p:cNvPicPr>
          <p:nvPr>
            <a:audi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3"/>
          <a:stretch>
            <a:fillRect/>
          </a:stretch>
        </p:blipFill>
        <p:spPr>
          <a:xfrm>
            <a:off x="12612411" y="6451132"/>
            <a:ext cx="609600" cy="609600"/>
          </a:xfrm>
          <a:prstGeom prst="rect">
            <a:avLst/>
          </a:prstGeom>
        </p:spPr>
      </p:pic>
      <p:sp>
        <p:nvSpPr>
          <p:cNvPr id="2" name="TextBox 1"/>
          <p:cNvSpPr txBox="1"/>
          <p:nvPr/>
        </p:nvSpPr>
        <p:spPr>
          <a:xfrm>
            <a:off x="4449041" y="1077686"/>
            <a:ext cx="3293918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0" dirty="0" smtClean="0">
                <a:solidFill>
                  <a:srgbClr val="00B050"/>
                </a:solidFill>
                <a:cs typeface="+mn-ea"/>
                <a:sym typeface="+mn-lt"/>
              </a:rPr>
              <a:t>2</a:t>
            </a:r>
            <a:r>
              <a:rPr lang="en-US" altLang="zh-CN" sz="10500" dirty="0" smtClean="0">
                <a:solidFill>
                  <a:srgbClr val="00B0F0"/>
                </a:solidFill>
                <a:cs typeface="+mn-ea"/>
                <a:sym typeface="+mn-lt"/>
              </a:rPr>
              <a:t>0</a:t>
            </a:r>
            <a:r>
              <a:rPr lang="en-US" altLang="zh-CN" sz="10500" dirty="0" smtClean="0">
                <a:solidFill>
                  <a:srgbClr val="FF0000"/>
                </a:solidFill>
                <a:cs typeface="+mn-ea"/>
                <a:sym typeface="+mn-lt"/>
              </a:rPr>
              <a:t>2</a:t>
            </a:r>
            <a:r>
              <a:rPr lang="en-US" altLang="zh-CN" sz="10500" dirty="0" smtClean="0">
                <a:solidFill>
                  <a:srgbClr val="7030A0"/>
                </a:solidFill>
                <a:cs typeface="+mn-ea"/>
                <a:sym typeface="+mn-lt"/>
              </a:rPr>
              <a:t>2</a:t>
            </a:r>
            <a:endParaRPr lang="zh-CN" altLang="en-US" sz="10500" dirty="0">
              <a:solidFill>
                <a:srgbClr val="7030A0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7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1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2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2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5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5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6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70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71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"/>
                    </p:tgtEl>
                  </p:cMediaNode>
                </p:audio>
              </p:childTnLst>
            </p:cTn>
          </p:par>
        </p:tnLst>
        <p:bldLst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" presetClass="mediacall" presetSubtype="0" fill="hold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cmd type="call" cmd="playFrom(0.0)">
                                          <p:cBhvr>
                                            <p:cTn id="6" dur="1" fill="hold"/>
                                            <p:tgtEl>
                                              <p:spTgt spid="4"/>
                                            </p:tgtEl>
                                          </p:cBhvr>
                                        </p:cmd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  <p:par>
                        <p:cTn id="7" fill="hold">
                          <p:stCondLst>
                            <p:cond delay="indefinite"/>
                          </p:stCondLst>
                          <p:childTnLst>
                            <p:par>
                              <p:cTn id="8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9" presetID="47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1" dur="1000"/>
                                            <p:tgtEl>
                                              <p:spTgt spid="2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12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13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4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5" presetID="1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9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7" dur="500"/>
                                            <p:tgtEl>
                                              <p:spTgt spid="29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8" dur="500"/>
                                            <p:tgtEl>
                                              <p:spTgt spid="29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2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3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7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0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7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0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1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4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5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9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2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3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6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7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70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  <p:audio>
                  <p:cMediaNode vol="80000" numSld="999" showWhenStopped="0">
                    <p:cTn id="71" repeatCount="indefinite" fill="remove" display="0">
                      <p:stCondLst>
                        <p:cond delay="indefinite"/>
                      </p:stCondLst>
                      <p:endCondLst>
                        <p:cond evt="onStopAudio" delay="0">
                          <p:tgtEl>
                            <p:sldTgt/>
                          </p:tgtEl>
                        </p:cond>
                      </p:endCondLst>
                    </p:cTn>
                    <p:tgtEl>
                      <p:spTgt spid="4"/>
                    </p:tgtEl>
                  </p:cMediaNode>
                </p:audio>
              </p:childTnLst>
            </p:cTn>
          </p:par>
        </p:tnLst>
        <p:bldLst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" grpId="0"/>
        </p:bldLst>
      </p:timing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任意多边形 132"/>
          <p:cNvSpPr/>
          <p:nvPr/>
        </p:nvSpPr>
        <p:spPr bwMode="auto">
          <a:xfrm rot="5400000">
            <a:off x="-701319" y="3835046"/>
            <a:ext cx="1935726" cy="545227"/>
          </a:xfrm>
          <a:custGeom>
            <a:avLst/>
            <a:gdLst>
              <a:gd name="connsiteX0" fmla="*/ 0 w 1935726"/>
              <a:gd name="connsiteY0" fmla="*/ 545227 h 545227"/>
              <a:gd name="connsiteX1" fmla="*/ 981499 w 1935726"/>
              <a:gd name="connsiteY1" fmla="*/ 0 h 545227"/>
              <a:gd name="connsiteX2" fmla="*/ 1935726 w 1935726"/>
              <a:gd name="connsiteY2" fmla="*/ 545227 h 545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5726" h="545227">
                <a:moveTo>
                  <a:pt x="0" y="545227"/>
                </a:moveTo>
                <a:lnTo>
                  <a:pt x="981499" y="0"/>
                </a:lnTo>
                <a:lnTo>
                  <a:pt x="1935726" y="545227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5" name="任意多边形 134"/>
          <p:cNvSpPr/>
          <p:nvPr/>
        </p:nvSpPr>
        <p:spPr bwMode="auto">
          <a:xfrm rot="5400000">
            <a:off x="-390157" y="6018365"/>
            <a:ext cx="1231778" cy="463604"/>
          </a:xfrm>
          <a:custGeom>
            <a:avLst/>
            <a:gdLst>
              <a:gd name="connsiteX0" fmla="*/ 0 w 1231778"/>
              <a:gd name="connsiteY0" fmla="*/ 463604 h 463604"/>
              <a:gd name="connsiteX1" fmla="*/ 834869 w 1231778"/>
              <a:gd name="connsiteY1" fmla="*/ 0 h 463604"/>
              <a:gd name="connsiteX2" fmla="*/ 1231778 w 1231778"/>
              <a:gd name="connsiteY2" fmla="*/ 227086 h 463604"/>
              <a:gd name="connsiteX3" fmla="*/ 1231778 w 1231778"/>
              <a:gd name="connsiteY3" fmla="*/ 463604 h 463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1778" h="463604">
                <a:moveTo>
                  <a:pt x="0" y="463604"/>
                </a:moveTo>
                <a:lnTo>
                  <a:pt x="834869" y="0"/>
                </a:lnTo>
                <a:lnTo>
                  <a:pt x="1231778" y="227086"/>
                </a:lnTo>
                <a:lnTo>
                  <a:pt x="1231778" y="463604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4" name="任意多边形 133"/>
          <p:cNvSpPr/>
          <p:nvPr/>
        </p:nvSpPr>
        <p:spPr bwMode="auto">
          <a:xfrm rot="5400000">
            <a:off x="-434453" y="1984548"/>
            <a:ext cx="1192287" cy="335520"/>
          </a:xfrm>
          <a:custGeom>
            <a:avLst/>
            <a:gdLst>
              <a:gd name="connsiteX0" fmla="*/ 0 w 1192287"/>
              <a:gd name="connsiteY0" fmla="*/ 335520 h 335520"/>
              <a:gd name="connsiteX1" fmla="*/ 605461 w 1192287"/>
              <a:gd name="connsiteY1" fmla="*/ 0 h 335520"/>
              <a:gd name="connsiteX2" fmla="*/ 1192287 w 1192287"/>
              <a:gd name="connsiteY2" fmla="*/ 335520 h 33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2287" h="335520">
                <a:moveTo>
                  <a:pt x="0" y="335520"/>
                </a:moveTo>
                <a:lnTo>
                  <a:pt x="605461" y="0"/>
                </a:lnTo>
                <a:lnTo>
                  <a:pt x="1192287" y="33552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3" name="任意多边形 142"/>
          <p:cNvSpPr/>
          <p:nvPr/>
        </p:nvSpPr>
        <p:spPr bwMode="auto">
          <a:xfrm rot="16200000" flipH="1">
            <a:off x="11741327" y="292164"/>
            <a:ext cx="754059" cy="166152"/>
          </a:xfrm>
          <a:custGeom>
            <a:avLst/>
            <a:gdLst>
              <a:gd name="connsiteX0" fmla="*/ 0 w 754059"/>
              <a:gd name="connsiteY0" fmla="*/ 165063 h 166152"/>
              <a:gd name="connsiteX1" fmla="*/ 0 w 754059"/>
              <a:gd name="connsiteY1" fmla="*/ 166152 h 166152"/>
              <a:gd name="connsiteX2" fmla="*/ 754059 w 754059"/>
              <a:gd name="connsiteY2" fmla="*/ 166152 h 166152"/>
              <a:gd name="connsiteX3" fmla="*/ 380488 w 754059"/>
              <a:gd name="connsiteY3" fmla="*/ 0 h 1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059" h="166152">
                <a:moveTo>
                  <a:pt x="0" y="165063"/>
                </a:moveTo>
                <a:lnTo>
                  <a:pt x="0" y="166152"/>
                </a:lnTo>
                <a:lnTo>
                  <a:pt x="754059" y="166152"/>
                </a:lnTo>
                <a:lnTo>
                  <a:pt x="380488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2" name="任意多边形 141"/>
          <p:cNvSpPr/>
          <p:nvPr/>
        </p:nvSpPr>
        <p:spPr bwMode="auto">
          <a:xfrm rot="16200000" flipH="1">
            <a:off x="11788822" y="1263019"/>
            <a:ext cx="676685" cy="148536"/>
          </a:xfrm>
          <a:custGeom>
            <a:avLst/>
            <a:gdLst>
              <a:gd name="connsiteX0" fmla="*/ 0 w 676685"/>
              <a:gd name="connsiteY0" fmla="*/ 148536 h 148536"/>
              <a:gd name="connsiteX1" fmla="*/ 676685 w 676685"/>
              <a:gd name="connsiteY1" fmla="*/ 148536 h 148536"/>
              <a:gd name="connsiteX2" fmla="*/ 343600 w 676685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6685" h="148536">
                <a:moveTo>
                  <a:pt x="0" y="148536"/>
                </a:moveTo>
                <a:lnTo>
                  <a:pt x="676685" y="148536"/>
                </a:lnTo>
                <a:lnTo>
                  <a:pt x="343600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0" name="任意多边形 139"/>
          <p:cNvSpPr/>
          <p:nvPr/>
        </p:nvSpPr>
        <p:spPr bwMode="auto">
          <a:xfrm rot="16200000" flipH="1">
            <a:off x="11788365" y="4859542"/>
            <a:ext cx="677599" cy="148536"/>
          </a:xfrm>
          <a:custGeom>
            <a:avLst/>
            <a:gdLst>
              <a:gd name="connsiteX0" fmla="*/ 0 w 677599"/>
              <a:gd name="connsiteY0" fmla="*/ 148536 h 148536"/>
              <a:gd name="connsiteX1" fmla="*/ 677599 w 677599"/>
              <a:gd name="connsiteY1" fmla="*/ 148536 h 148536"/>
              <a:gd name="connsiteX2" fmla="*/ 343752 w 677599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7599" h="148536">
                <a:moveTo>
                  <a:pt x="0" y="148536"/>
                </a:moveTo>
                <a:lnTo>
                  <a:pt x="677599" y="148536"/>
                </a:lnTo>
                <a:lnTo>
                  <a:pt x="34375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1" name="任意多边形 140"/>
          <p:cNvSpPr/>
          <p:nvPr/>
        </p:nvSpPr>
        <p:spPr bwMode="auto">
          <a:xfrm rot="16200000" flipH="1">
            <a:off x="10610535" y="2938293"/>
            <a:ext cx="2609438" cy="572355"/>
          </a:xfrm>
          <a:custGeom>
            <a:avLst/>
            <a:gdLst>
              <a:gd name="connsiteX0" fmla="*/ 0 w 2609438"/>
              <a:gd name="connsiteY0" fmla="*/ 572355 h 572355"/>
              <a:gd name="connsiteX1" fmla="*/ 2609438 w 2609438"/>
              <a:gd name="connsiteY1" fmla="*/ 572355 h 572355"/>
              <a:gd name="connsiteX2" fmla="*/ 1324013 w 2609438"/>
              <a:gd name="connsiteY2" fmla="*/ 0 h 572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9438" h="572355">
                <a:moveTo>
                  <a:pt x="0" y="572355"/>
                </a:moveTo>
                <a:lnTo>
                  <a:pt x="2609438" y="572355"/>
                </a:lnTo>
                <a:lnTo>
                  <a:pt x="13240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任意多边形 113"/>
          <p:cNvSpPr/>
          <p:nvPr/>
        </p:nvSpPr>
        <p:spPr bwMode="auto">
          <a:xfrm rot="10800000">
            <a:off x="5260586" y="-1788"/>
            <a:ext cx="1799359" cy="805596"/>
          </a:xfrm>
          <a:custGeom>
            <a:avLst/>
            <a:gdLst>
              <a:gd name="connsiteX0" fmla="*/ 0 w 1799359"/>
              <a:gd name="connsiteY0" fmla="*/ 805596 h 805596"/>
              <a:gd name="connsiteX1" fmla="*/ 1067788 w 1799359"/>
              <a:gd name="connsiteY1" fmla="*/ 0 h 805596"/>
              <a:gd name="connsiteX2" fmla="*/ 1799359 w 1799359"/>
              <a:gd name="connsiteY2" fmla="*/ 805595 h 805596"/>
              <a:gd name="connsiteX3" fmla="*/ 0 w 1799359"/>
              <a:gd name="connsiteY3" fmla="*/ 805596 h 80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359" h="805596">
                <a:moveTo>
                  <a:pt x="0" y="805596"/>
                </a:moveTo>
                <a:lnTo>
                  <a:pt x="1067788" y="0"/>
                </a:lnTo>
                <a:lnTo>
                  <a:pt x="1799359" y="805595"/>
                </a:lnTo>
                <a:lnTo>
                  <a:pt x="0" y="805596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3" name="任意多边形 112"/>
          <p:cNvSpPr/>
          <p:nvPr/>
        </p:nvSpPr>
        <p:spPr bwMode="auto">
          <a:xfrm rot="10800000">
            <a:off x="2816444" y="-1787"/>
            <a:ext cx="4243502" cy="1632943"/>
          </a:xfrm>
          <a:custGeom>
            <a:avLst/>
            <a:gdLst>
              <a:gd name="connsiteX0" fmla="*/ 4220642 w 4243502"/>
              <a:gd name="connsiteY0" fmla="*/ 1632943 h 1632943"/>
              <a:gd name="connsiteX1" fmla="*/ 0 w 4243502"/>
              <a:gd name="connsiteY1" fmla="*/ 1632943 h 1632943"/>
              <a:gd name="connsiteX2" fmla="*/ 1 w 4243502"/>
              <a:gd name="connsiteY2" fmla="*/ 1632943 h 1632943"/>
              <a:gd name="connsiteX3" fmla="*/ 1799360 w 4243502"/>
              <a:gd name="connsiteY3" fmla="*/ 1632942 h 1632943"/>
              <a:gd name="connsiteX4" fmla="*/ 1067789 w 4243502"/>
              <a:gd name="connsiteY4" fmla="*/ 827347 h 1632943"/>
              <a:gd name="connsiteX5" fmla="*/ 2164408 w 4243502"/>
              <a:gd name="connsiteY5" fmla="*/ 0 h 1632943"/>
              <a:gd name="connsiteX6" fmla="*/ 4243502 w 4243502"/>
              <a:gd name="connsiteY6" fmla="*/ 1615665 h 1632943"/>
              <a:gd name="connsiteX7" fmla="*/ 4220642 w 4243502"/>
              <a:gd name="connsiteY7" fmla="*/ 1632943 h 163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3502" h="1632943">
                <a:moveTo>
                  <a:pt x="4220642" y="1632943"/>
                </a:moveTo>
                <a:lnTo>
                  <a:pt x="0" y="1632943"/>
                </a:lnTo>
                <a:lnTo>
                  <a:pt x="1" y="1632943"/>
                </a:lnTo>
                <a:lnTo>
                  <a:pt x="1799360" y="1632942"/>
                </a:lnTo>
                <a:lnTo>
                  <a:pt x="1067789" y="827347"/>
                </a:lnTo>
                <a:lnTo>
                  <a:pt x="2164408" y="0"/>
                </a:lnTo>
                <a:lnTo>
                  <a:pt x="4243502" y="1615665"/>
                </a:lnTo>
                <a:lnTo>
                  <a:pt x="4220642" y="1632943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" name="任意多边形 111"/>
          <p:cNvSpPr/>
          <p:nvPr/>
        </p:nvSpPr>
        <p:spPr bwMode="auto">
          <a:xfrm rot="10800000">
            <a:off x="5992157" y="-1788"/>
            <a:ext cx="3094528" cy="1632698"/>
          </a:xfrm>
          <a:custGeom>
            <a:avLst/>
            <a:gdLst>
              <a:gd name="connsiteX0" fmla="*/ 391737 w 3094528"/>
              <a:gd name="connsiteY0" fmla="*/ 1632698 h 1632698"/>
              <a:gd name="connsiteX1" fmla="*/ 0 w 3094528"/>
              <a:gd name="connsiteY1" fmla="*/ 1200565 h 1632698"/>
              <a:gd name="connsiteX2" fmla="*/ 2343427 w 3094528"/>
              <a:gd name="connsiteY2" fmla="*/ 0 h 1632698"/>
              <a:gd name="connsiteX3" fmla="*/ 3094528 w 3094528"/>
              <a:gd name="connsiteY3" fmla="*/ 827102 h 1632698"/>
              <a:gd name="connsiteX4" fmla="*/ 2026740 w 3094528"/>
              <a:gd name="connsiteY4" fmla="*/ 1632698 h 1632698"/>
              <a:gd name="connsiteX5" fmla="*/ 391737 w 3094528"/>
              <a:gd name="connsiteY5" fmla="*/ 1632698 h 163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4528" h="1632698">
                <a:moveTo>
                  <a:pt x="391737" y="1632698"/>
                </a:moveTo>
                <a:lnTo>
                  <a:pt x="0" y="1200565"/>
                </a:lnTo>
                <a:lnTo>
                  <a:pt x="2343427" y="0"/>
                </a:lnTo>
                <a:lnTo>
                  <a:pt x="3094528" y="827102"/>
                </a:lnTo>
                <a:lnTo>
                  <a:pt x="2026740" y="1632698"/>
                </a:lnTo>
                <a:lnTo>
                  <a:pt x="391737" y="1632698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3731260" y="591820"/>
            <a:ext cx="484822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/>
              <a:t>python</a:t>
            </a:r>
            <a:r>
              <a:rPr lang="zh-CN" altLang="en-US" sz="4000"/>
              <a:t>可以干什么？</a:t>
            </a:r>
            <a:endParaRPr lang="zh-CN" altLang="en-US" sz="4000"/>
          </a:p>
        </p:txBody>
      </p:sp>
      <p:grpSp>
        <p:nvGrpSpPr>
          <p:cNvPr id="3" name="组合 2"/>
          <p:cNvGrpSpPr/>
          <p:nvPr/>
        </p:nvGrpSpPr>
        <p:grpSpPr>
          <a:xfrm>
            <a:off x="1524888" y="2570480"/>
            <a:ext cx="10021463" cy="2807575"/>
            <a:chOff x="4941" y="4256"/>
            <a:chExt cx="15782" cy="4421"/>
          </a:xfrm>
        </p:grpSpPr>
        <p:grpSp>
          <p:nvGrpSpPr>
            <p:cNvPr id="27" name="组合 26"/>
            <p:cNvGrpSpPr/>
            <p:nvPr/>
          </p:nvGrpSpPr>
          <p:grpSpPr>
            <a:xfrm>
              <a:off x="4941" y="4256"/>
              <a:ext cx="5051" cy="1114"/>
              <a:chOff x="3138049" y="2702356"/>
              <a:chExt cx="3207346" cy="707549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4130467" y="2702356"/>
                <a:ext cx="2214928" cy="7069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p>
                <a:pPr algn="r"/>
                <a:r>
                  <a:rPr lang="zh-CN" altLang="en-US" sz="40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rPr>
                  <a:t>游戏开发</a:t>
                </a:r>
                <a:endParaRPr lang="zh-CN" altLang="en-US" sz="4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3138049" y="2763574"/>
                <a:ext cx="69762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3600" i="1" dirty="0">
                    <a:solidFill>
                      <a:srgbClr val="3AD172"/>
                    </a:solidFill>
                    <a:cs typeface="+mn-ea"/>
                    <a:sym typeface="+mn-lt"/>
                  </a:rPr>
                  <a:t>01</a:t>
                </a:r>
                <a:endParaRPr lang="zh-CN" altLang="en-US" sz="3600" i="1" dirty="0">
                  <a:solidFill>
                    <a:srgbClr val="3AD17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4941" y="7341"/>
              <a:ext cx="15782" cy="1124"/>
              <a:chOff x="3138049" y="4661362"/>
              <a:chExt cx="10021678" cy="713901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8413635" y="4661362"/>
                <a:ext cx="4746092" cy="706963"/>
              </a:xfrm>
              <a:prstGeom prst="rect">
                <a:avLst/>
              </a:prstGeom>
            </p:spPr>
            <p:txBody>
              <a:bodyPr wrap="none">
                <a:spAutoFit/>
              </a:bodyPr>
              <a:p>
                <a:pPr algn="r"/>
                <a:r>
                  <a:rPr lang="zh-CN" altLang="en-US" sz="40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rPr>
                  <a:t>Web 和 Internet开发</a:t>
                </a:r>
                <a:endParaRPr lang="zh-CN" altLang="en-US" sz="4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3138049" y="4728932"/>
                <a:ext cx="69762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3600" i="1" dirty="0">
                    <a:solidFill>
                      <a:srgbClr val="FF8352"/>
                    </a:solidFill>
                    <a:cs typeface="+mn-ea"/>
                    <a:sym typeface="+mn-lt"/>
                  </a:rPr>
                  <a:t>03</a:t>
                </a:r>
                <a:endParaRPr lang="zh-CN" altLang="en-US" sz="3600" i="1" dirty="0">
                  <a:solidFill>
                    <a:srgbClr val="FF835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6504" y="4294"/>
              <a:ext cx="12627" cy="4384"/>
              <a:chOff x="6504" y="4294"/>
              <a:chExt cx="12627" cy="4384"/>
            </a:xfrm>
          </p:grpSpPr>
          <p:grpSp>
            <p:nvGrpSpPr>
              <p:cNvPr id="42" name="组合 41"/>
              <p:cNvGrpSpPr/>
              <p:nvPr/>
            </p:nvGrpSpPr>
            <p:grpSpPr>
              <a:xfrm>
                <a:off x="11684" y="4294"/>
                <a:ext cx="7447" cy="1113"/>
                <a:chOff x="7419467" y="2726334"/>
                <a:chExt cx="4728695" cy="707122"/>
              </a:xfrm>
            </p:grpSpPr>
            <p:sp>
              <p:nvSpPr>
                <p:cNvPr id="44" name="矩形 43"/>
                <p:cNvSpPr/>
                <p:nvPr/>
              </p:nvSpPr>
              <p:spPr>
                <a:xfrm>
                  <a:off x="8409592" y="2726493"/>
                  <a:ext cx="3738570" cy="706963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p>
                  <a:pPr algn="l"/>
                  <a:r>
                    <a:rPr lang="zh-CN" altLang="en-US" sz="4000" dirty="0">
                      <a:solidFill>
                        <a:schemeClr val="bg2">
                          <a:lumMod val="25000"/>
                        </a:schemeClr>
                      </a:solidFill>
                      <a:cs typeface="+mn-ea"/>
                      <a:sym typeface="+mn-lt"/>
                    </a:rPr>
                    <a:t>科学计算和统计</a:t>
                  </a:r>
                  <a:endParaRPr lang="zh-CN" altLang="en-US" sz="40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文本框 45"/>
                <p:cNvSpPr txBox="1"/>
                <p:nvPr/>
              </p:nvSpPr>
              <p:spPr>
                <a:xfrm>
                  <a:off x="7419467" y="2726334"/>
                  <a:ext cx="697627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p>
                  <a:r>
                    <a:rPr lang="en-US" altLang="zh-CN" sz="3600" i="1" dirty="0">
                      <a:solidFill>
                        <a:srgbClr val="FC5874"/>
                      </a:solidFill>
                      <a:cs typeface="+mn-ea"/>
                      <a:sym typeface="+mn-lt"/>
                    </a:rPr>
                    <a:t>02</a:t>
                  </a:r>
                  <a:endParaRPr lang="zh-CN" altLang="en-US" sz="3600" i="1" dirty="0">
                    <a:solidFill>
                      <a:srgbClr val="FC5874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6504" y="7564"/>
                <a:ext cx="6279" cy="1113"/>
                <a:chOff x="4130440" y="4803249"/>
                <a:chExt cx="3986654" cy="706963"/>
              </a:xfrm>
            </p:grpSpPr>
            <p:sp>
              <p:nvSpPr>
                <p:cNvPr id="49" name="矩形 48"/>
                <p:cNvSpPr/>
                <p:nvPr/>
              </p:nvSpPr>
              <p:spPr>
                <a:xfrm>
                  <a:off x="4130440" y="4803249"/>
                  <a:ext cx="2283906" cy="70696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p>
                  <a:r>
                    <a:rPr lang="zh-CN" altLang="en-US" sz="4000" dirty="0">
                      <a:solidFill>
                        <a:schemeClr val="bg2">
                          <a:lumMod val="25000"/>
                        </a:schemeClr>
                      </a:solidFill>
                      <a:cs typeface="+mn-ea"/>
                      <a:sym typeface="+mn-lt"/>
                    </a:rPr>
                    <a:t>人工智能</a:t>
                  </a:r>
                  <a:endParaRPr lang="zh-CN" altLang="en-US" sz="40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文本框 50"/>
                <p:cNvSpPr txBox="1"/>
                <p:nvPr/>
              </p:nvSpPr>
              <p:spPr>
                <a:xfrm>
                  <a:off x="7419467" y="4803249"/>
                  <a:ext cx="697627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p>
                  <a:r>
                    <a:rPr lang="en-US" altLang="zh-CN" sz="3600" i="1" dirty="0">
                      <a:solidFill>
                        <a:srgbClr val="4CA8F5"/>
                      </a:solidFill>
                      <a:cs typeface="+mn-ea"/>
                      <a:sym typeface="+mn-lt"/>
                    </a:rPr>
                    <a:t>04</a:t>
                  </a:r>
                  <a:endParaRPr lang="zh-CN" altLang="en-US" sz="3600" i="1" dirty="0">
                    <a:solidFill>
                      <a:srgbClr val="4CA8F5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任意多边形 132"/>
          <p:cNvSpPr/>
          <p:nvPr/>
        </p:nvSpPr>
        <p:spPr bwMode="auto">
          <a:xfrm rot="5400000">
            <a:off x="-701319" y="3835046"/>
            <a:ext cx="1935726" cy="545227"/>
          </a:xfrm>
          <a:custGeom>
            <a:avLst/>
            <a:gdLst>
              <a:gd name="connsiteX0" fmla="*/ 0 w 1935726"/>
              <a:gd name="connsiteY0" fmla="*/ 545227 h 545227"/>
              <a:gd name="connsiteX1" fmla="*/ 981499 w 1935726"/>
              <a:gd name="connsiteY1" fmla="*/ 0 h 545227"/>
              <a:gd name="connsiteX2" fmla="*/ 1935726 w 1935726"/>
              <a:gd name="connsiteY2" fmla="*/ 545227 h 545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5726" h="545227">
                <a:moveTo>
                  <a:pt x="0" y="545227"/>
                </a:moveTo>
                <a:lnTo>
                  <a:pt x="981499" y="0"/>
                </a:lnTo>
                <a:lnTo>
                  <a:pt x="1935726" y="545227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5" name="任意多边形 134"/>
          <p:cNvSpPr/>
          <p:nvPr/>
        </p:nvSpPr>
        <p:spPr bwMode="auto">
          <a:xfrm rot="5400000">
            <a:off x="-390157" y="6018365"/>
            <a:ext cx="1231778" cy="463604"/>
          </a:xfrm>
          <a:custGeom>
            <a:avLst/>
            <a:gdLst>
              <a:gd name="connsiteX0" fmla="*/ 0 w 1231778"/>
              <a:gd name="connsiteY0" fmla="*/ 463604 h 463604"/>
              <a:gd name="connsiteX1" fmla="*/ 834869 w 1231778"/>
              <a:gd name="connsiteY1" fmla="*/ 0 h 463604"/>
              <a:gd name="connsiteX2" fmla="*/ 1231778 w 1231778"/>
              <a:gd name="connsiteY2" fmla="*/ 227086 h 463604"/>
              <a:gd name="connsiteX3" fmla="*/ 1231778 w 1231778"/>
              <a:gd name="connsiteY3" fmla="*/ 463604 h 463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1778" h="463604">
                <a:moveTo>
                  <a:pt x="0" y="463604"/>
                </a:moveTo>
                <a:lnTo>
                  <a:pt x="834869" y="0"/>
                </a:lnTo>
                <a:lnTo>
                  <a:pt x="1231778" y="227086"/>
                </a:lnTo>
                <a:lnTo>
                  <a:pt x="1231778" y="463604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4" name="任意多边形 133"/>
          <p:cNvSpPr/>
          <p:nvPr/>
        </p:nvSpPr>
        <p:spPr bwMode="auto">
          <a:xfrm rot="5400000">
            <a:off x="-434453" y="1984548"/>
            <a:ext cx="1192287" cy="335520"/>
          </a:xfrm>
          <a:custGeom>
            <a:avLst/>
            <a:gdLst>
              <a:gd name="connsiteX0" fmla="*/ 0 w 1192287"/>
              <a:gd name="connsiteY0" fmla="*/ 335520 h 335520"/>
              <a:gd name="connsiteX1" fmla="*/ 605461 w 1192287"/>
              <a:gd name="connsiteY1" fmla="*/ 0 h 335520"/>
              <a:gd name="connsiteX2" fmla="*/ 1192287 w 1192287"/>
              <a:gd name="connsiteY2" fmla="*/ 335520 h 33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2287" h="335520">
                <a:moveTo>
                  <a:pt x="0" y="335520"/>
                </a:moveTo>
                <a:lnTo>
                  <a:pt x="605461" y="0"/>
                </a:lnTo>
                <a:lnTo>
                  <a:pt x="1192287" y="33552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3" name="任意多边形 142"/>
          <p:cNvSpPr/>
          <p:nvPr/>
        </p:nvSpPr>
        <p:spPr bwMode="auto">
          <a:xfrm rot="16200000" flipH="1">
            <a:off x="11741327" y="292164"/>
            <a:ext cx="754059" cy="166152"/>
          </a:xfrm>
          <a:custGeom>
            <a:avLst/>
            <a:gdLst>
              <a:gd name="connsiteX0" fmla="*/ 0 w 754059"/>
              <a:gd name="connsiteY0" fmla="*/ 165063 h 166152"/>
              <a:gd name="connsiteX1" fmla="*/ 0 w 754059"/>
              <a:gd name="connsiteY1" fmla="*/ 166152 h 166152"/>
              <a:gd name="connsiteX2" fmla="*/ 754059 w 754059"/>
              <a:gd name="connsiteY2" fmla="*/ 166152 h 166152"/>
              <a:gd name="connsiteX3" fmla="*/ 380488 w 754059"/>
              <a:gd name="connsiteY3" fmla="*/ 0 h 1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059" h="166152">
                <a:moveTo>
                  <a:pt x="0" y="165063"/>
                </a:moveTo>
                <a:lnTo>
                  <a:pt x="0" y="166152"/>
                </a:lnTo>
                <a:lnTo>
                  <a:pt x="754059" y="166152"/>
                </a:lnTo>
                <a:lnTo>
                  <a:pt x="380488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2" name="任意多边形 141"/>
          <p:cNvSpPr/>
          <p:nvPr/>
        </p:nvSpPr>
        <p:spPr bwMode="auto">
          <a:xfrm rot="16200000" flipH="1">
            <a:off x="11788822" y="1263019"/>
            <a:ext cx="676685" cy="148536"/>
          </a:xfrm>
          <a:custGeom>
            <a:avLst/>
            <a:gdLst>
              <a:gd name="connsiteX0" fmla="*/ 0 w 676685"/>
              <a:gd name="connsiteY0" fmla="*/ 148536 h 148536"/>
              <a:gd name="connsiteX1" fmla="*/ 676685 w 676685"/>
              <a:gd name="connsiteY1" fmla="*/ 148536 h 148536"/>
              <a:gd name="connsiteX2" fmla="*/ 343600 w 676685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6685" h="148536">
                <a:moveTo>
                  <a:pt x="0" y="148536"/>
                </a:moveTo>
                <a:lnTo>
                  <a:pt x="676685" y="148536"/>
                </a:lnTo>
                <a:lnTo>
                  <a:pt x="343600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0" name="任意多边形 139"/>
          <p:cNvSpPr/>
          <p:nvPr/>
        </p:nvSpPr>
        <p:spPr bwMode="auto">
          <a:xfrm rot="16200000" flipH="1">
            <a:off x="11788365" y="4859542"/>
            <a:ext cx="677599" cy="148536"/>
          </a:xfrm>
          <a:custGeom>
            <a:avLst/>
            <a:gdLst>
              <a:gd name="connsiteX0" fmla="*/ 0 w 677599"/>
              <a:gd name="connsiteY0" fmla="*/ 148536 h 148536"/>
              <a:gd name="connsiteX1" fmla="*/ 677599 w 677599"/>
              <a:gd name="connsiteY1" fmla="*/ 148536 h 148536"/>
              <a:gd name="connsiteX2" fmla="*/ 343752 w 677599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7599" h="148536">
                <a:moveTo>
                  <a:pt x="0" y="148536"/>
                </a:moveTo>
                <a:lnTo>
                  <a:pt x="677599" y="148536"/>
                </a:lnTo>
                <a:lnTo>
                  <a:pt x="34375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1" name="任意多边形 140"/>
          <p:cNvSpPr/>
          <p:nvPr/>
        </p:nvSpPr>
        <p:spPr bwMode="auto">
          <a:xfrm rot="16200000" flipH="1">
            <a:off x="10610535" y="2938293"/>
            <a:ext cx="2609438" cy="572355"/>
          </a:xfrm>
          <a:custGeom>
            <a:avLst/>
            <a:gdLst>
              <a:gd name="connsiteX0" fmla="*/ 0 w 2609438"/>
              <a:gd name="connsiteY0" fmla="*/ 572355 h 572355"/>
              <a:gd name="connsiteX1" fmla="*/ 2609438 w 2609438"/>
              <a:gd name="connsiteY1" fmla="*/ 572355 h 572355"/>
              <a:gd name="connsiteX2" fmla="*/ 1324013 w 2609438"/>
              <a:gd name="connsiteY2" fmla="*/ 0 h 572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9438" h="572355">
                <a:moveTo>
                  <a:pt x="0" y="572355"/>
                </a:moveTo>
                <a:lnTo>
                  <a:pt x="2609438" y="572355"/>
                </a:lnTo>
                <a:lnTo>
                  <a:pt x="13240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任意多边形 113"/>
          <p:cNvSpPr/>
          <p:nvPr/>
        </p:nvSpPr>
        <p:spPr bwMode="auto">
          <a:xfrm rot="10800000">
            <a:off x="5260586" y="-1788"/>
            <a:ext cx="1799359" cy="805596"/>
          </a:xfrm>
          <a:custGeom>
            <a:avLst/>
            <a:gdLst>
              <a:gd name="connsiteX0" fmla="*/ 0 w 1799359"/>
              <a:gd name="connsiteY0" fmla="*/ 805596 h 805596"/>
              <a:gd name="connsiteX1" fmla="*/ 1067788 w 1799359"/>
              <a:gd name="connsiteY1" fmla="*/ 0 h 805596"/>
              <a:gd name="connsiteX2" fmla="*/ 1799359 w 1799359"/>
              <a:gd name="connsiteY2" fmla="*/ 805595 h 805596"/>
              <a:gd name="connsiteX3" fmla="*/ 0 w 1799359"/>
              <a:gd name="connsiteY3" fmla="*/ 805596 h 80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359" h="805596">
                <a:moveTo>
                  <a:pt x="0" y="805596"/>
                </a:moveTo>
                <a:lnTo>
                  <a:pt x="1067788" y="0"/>
                </a:lnTo>
                <a:lnTo>
                  <a:pt x="1799359" y="805595"/>
                </a:lnTo>
                <a:lnTo>
                  <a:pt x="0" y="805596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3" name="任意多边形 112"/>
          <p:cNvSpPr/>
          <p:nvPr/>
        </p:nvSpPr>
        <p:spPr bwMode="auto">
          <a:xfrm rot="10800000">
            <a:off x="2816444" y="-1787"/>
            <a:ext cx="4243502" cy="1632943"/>
          </a:xfrm>
          <a:custGeom>
            <a:avLst/>
            <a:gdLst>
              <a:gd name="connsiteX0" fmla="*/ 4220642 w 4243502"/>
              <a:gd name="connsiteY0" fmla="*/ 1632943 h 1632943"/>
              <a:gd name="connsiteX1" fmla="*/ 0 w 4243502"/>
              <a:gd name="connsiteY1" fmla="*/ 1632943 h 1632943"/>
              <a:gd name="connsiteX2" fmla="*/ 1 w 4243502"/>
              <a:gd name="connsiteY2" fmla="*/ 1632943 h 1632943"/>
              <a:gd name="connsiteX3" fmla="*/ 1799360 w 4243502"/>
              <a:gd name="connsiteY3" fmla="*/ 1632942 h 1632943"/>
              <a:gd name="connsiteX4" fmla="*/ 1067789 w 4243502"/>
              <a:gd name="connsiteY4" fmla="*/ 827347 h 1632943"/>
              <a:gd name="connsiteX5" fmla="*/ 2164408 w 4243502"/>
              <a:gd name="connsiteY5" fmla="*/ 0 h 1632943"/>
              <a:gd name="connsiteX6" fmla="*/ 4243502 w 4243502"/>
              <a:gd name="connsiteY6" fmla="*/ 1615665 h 1632943"/>
              <a:gd name="connsiteX7" fmla="*/ 4220642 w 4243502"/>
              <a:gd name="connsiteY7" fmla="*/ 1632943 h 163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3502" h="1632943">
                <a:moveTo>
                  <a:pt x="4220642" y="1632943"/>
                </a:moveTo>
                <a:lnTo>
                  <a:pt x="0" y="1632943"/>
                </a:lnTo>
                <a:lnTo>
                  <a:pt x="1" y="1632943"/>
                </a:lnTo>
                <a:lnTo>
                  <a:pt x="1799360" y="1632942"/>
                </a:lnTo>
                <a:lnTo>
                  <a:pt x="1067789" y="827347"/>
                </a:lnTo>
                <a:lnTo>
                  <a:pt x="2164408" y="0"/>
                </a:lnTo>
                <a:lnTo>
                  <a:pt x="4243502" y="1615665"/>
                </a:lnTo>
                <a:lnTo>
                  <a:pt x="4220642" y="1632943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" name="任意多边形 111"/>
          <p:cNvSpPr/>
          <p:nvPr/>
        </p:nvSpPr>
        <p:spPr bwMode="auto">
          <a:xfrm rot="10800000">
            <a:off x="5992157" y="-1788"/>
            <a:ext cx="3094528" cy="1632698"/>
          </a:xfrm>
          <a:custGeom>
            <a:avLst/>
            <a:gdLst>
              <a:gd name="connsiteX0" fmla="*/ 391737 w 3094528"/>
              <a:gd name="connsiteY0" fmla="*/ 1632698 h 1632698"/>
              <a:gd name="connsiteX1" fmla="*/ 0 w 3094528"/>
              <a:gd name="connsiteY1" fmla="*/ 1200565 h 1632698"/>
              <a:gd name="connsiteX2" fmla="*/ 2343427 w 3094528"/>
              <a:gd name="connsiteY2" fmla="*/ 0 h 1632698"/>
              <a:gd name="connsiteX3" fmla="*/ 3094528 w 3094528"/>
              <a:gd name="connsiteY3" fmla="*/ 827102 h 1632698"/>
              <a:gd name="connsiteX4" fmla="*/ 2026740 w 3094528"/>
              <a:gd name="connsiteY4" fmla="*/ 1632698 h 1632698"/>
              <a:gd name="connsiteX5" fmla="*/ 391737 w 3094528"/>
              <a:gd name="connsiteY5" fmla="*/ 1632698 h 163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4528" h="1632698">
                <a:moveTo>
                  <a:pt x="391737" y="1632698"/>
                </a:moveTo>
                <a:lnTo>
                  <a:pt x="0" y="1200565"/>
                </a:lnTo>
                <a:lnTo>
                  <a:pt x="2343427" y="0"/>
                </a:lnTo>
                <a:lnTo>
                  <a:pt x="3094528" y="827102"/>
                </a:lnTo>
                <a:lnTo>
                  <a:pt x="2026740" y="1632698"/>
                </a:lnTo>
                <a:lnTo>
                  <a:pt x="391737" y="1632698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02865" y="597535"/>
            <a:ext cx="68141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/>
              <a:t>学了</a:t>
            </a:r>
            <a:r>
              <a:rPr lang="en-US" altLang="zh-CN" sz="4000"/>
              <a:t>python</a:t>
            </a:r>
            <a:r>
              <a:rPr lang="zh-CN" altLang="en-US" sz="4000"/>
              <a:t>我们能收获什么？</a:t>
            </a:r>
            <a:endParaRPr lang="zh-CN" altLang="en-US" sz="4000"/>
          </a:p>
        </p:txBody>
      </p:sp>
      <p:grpSp>
        <p:nvGrpSpPr>
          <p:cNvPr id="3" name="组合 2"/>
          <p:cNvGrpSpPr/>
          <p:nvPr/>
        </p:nvGrpSpPr>
        <p:grpSpPr>
          <a:xfrm>
            <a:off x="1832863" y="2590800"/>
            <a:ext cx="8502785" cy="2807515"/>
            <a:chOff x="4941" y="4256"/>
            <a:chExt cx="13390" cy="4421"/>
          </a:xfrm>
        </p:grpSpPr>
        <p:grpSp>
          <p:nvGrpSpPr>
            <p:cNvPr id="27" name="组合 26"/>
            <p:cNvGrpSpPr/>
            <p:nvPr/>
          </p:nvGrpSpPr>
          <p:grpSpPr>
            <a:xfrm>
              <a:off x="4941" y="4256"/>
              <a:ext cx="5051" cy="1114"/>
              <a:chOff x="3138049" y="2702356"/>
              <a:chExt cx="3207346" cy="707549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4130518" y="2702356"/>
                <a:ext cx="2214877" cy="706853"/>
              </a:xfrm>
              <a:prstGeom prst="rect">
                <a:avLst/>
              </a:prstGeom>
            </p:spPr>
            <p:txBody>
              <a:bodyPr wrap="none">
                <a:spAutoFit/>
              </a:bodyPr>
              <a:p>
                <a:pPr algn="r"/>
                <a:r>
                  <a:rPr lang="zh-CN" altLang="en-US" sz="40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rPr>
                  <a:t>英语素养</a:t>
                </a:r>
                <a:endParaRPr lang="zh-CN" altLang="en-US" sz="4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3138049" y="2763574"/>
                <a:ext cx="69762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3600" i="1" dirty="0">
                    <a:solidFill>
                      <a:srgbClr val="3AD172"/>
                    </a:solidFill>
                    <a:cs typeface="+mn-ea"/>
                    <a:sym typeface="+mn-lt"/>
                  </a:rPr>
                  <a:t>01</a:t>
                </a:r>
                <a:endParaRPr lang="zh-CN" altLang="en-US" sz="3600" i="1" dirty="0">
                  <a:solidFill>
                    <a:srgbClr val="3AD17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2" name="组合 31"/>
            <p:cNvGrpSpPr/>
            <p:nvPr/>
          </p:nvGrpSpPr>
          <p:grpSpPr>
            <a:xfrm>
              <a:off x="4941" y="7352"/>
              <a:ext cx="13390" cy="1113"/>
              <a:chOff x="3138049" y="4668349"/>
              <a:chExt cx="8502682" cy="706914"/>
            </a:xfrm>
          </p:grpSpPr>
          <p:sp>
            <p:nvSpPr>
              <p:cNvPr id="34" name="矩形 33"/>
              <p:cNvSpPr/>
              <p:nvPr/>
            </p:nvSpPr>
            <p:spPr>
              <a:xfrm>
                <a:off x="8409882" y="4668349"/>
                <a:ext cx="3230849" cy="706869"/>
              </a:xfrm>
              <a:prstGeom prst="rect">
                <a:avLst/>
              </a:prstGeom>
            </p:spPr>
            <p:txBody>
              <a:bodyPr wrap="none">
                <a:spAutoFit/>
              </a:bodyPr>
              <a:p>
                <a:pPr algn="r"/>
                <a:r>
                  <a:rPr lang="zh-CN" altLang="en-US" sz="40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rPr>
                  <a:t>为以后做准备</a:t>
                </a:r>
                <a:endParaRPr lang="zh-CN" altLang="en-US" sz="40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6" name="文本框 35"/>
              <p:cNvSpPr txBox="1"/>
              <p:nvPr/>
            </p:nvSpPr>
            <p:spPr>
              <a:xfrm>
                <a:off x="3138049" y="4728932"/>
                <a:ext cx="69762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3600" i="1" dirty="0">
                    <a:solidFill>
                      <a:srgbClr val="FF8352"/>
                    </a:solidFill>
                    <a:cs typeface="+mn-ea"/>
                    <a:sym typeface="+mn-lt"/>
                  </a:rPr>
                  <a:t>03</a:t>
                </a:r>
                <a:endParaRPr lang="zh-CN" altLang="en-US" sz="3600" i="1" dirty="0">
                  <a:solidFill>
                    <a:srgbClr val="FF8352"/>
                  </a:solidFill>
                  <a:cs typeface="+mn-ea"/>
                  <a:sym typeface="+mn-lt"/>
                </a:endParaRPr>
              </a:p>
            </p:txBody>
          </p:sp>
        </p:grpSp>
        <p:grpSp>
          <p:nvGrpSpPr>
            <p:cNvPr id="37" name="组合 36"/>
            <p:cNvGrpSpPr/>
            <p:nvPr/>
          </p:nvGrpSpPr>
          <p:grpSpPr>
            <a:xfrm>
              <a:off x="6504" y="4294"/>
              <a:ext cx="11827" cy="4383"/>
              <a:chOff x="6504" y="4294"/>
              <a:chExt cx="11827" cy="4383"/>
            </a:xfrm>
          </p:grpSpPr>
          <p:grpSp>
            <p:nvGrpSpPr>
              <p:cNvPr id="42" name="组合 41"/>
              <p:cNvGrpSpPr/>
              <p:nvPr/>
            </p:nvGrpSpPr>
            <p:grpSpPr>
              <a:xfrm>
                <a:off x="11684" y="4294"/>
                <a:ext cx="6647" cy="1113"/>
                <a:chOff x="7419467" y="2726334"/>
                <a:chExt cx="4220937" cy="707221"/>
              </a:xfrm>
            </p:grpSpPr>
            <p:sp>
              <p:nvSpPr>
                <p:cNvPr id="44" name="矩形 43"/>
                <p:cNvSpPr/>
                <p:nvPr/>
              </p:nvSpPr>
              <p:spPr>
                <a:xfrm>
                  <a:off x="8409592" y="2726493"/>
                  <a:ext cx="3230812" cy="707062"/>
                </a:xfrm>
                <a:prstGeom prst="rect">
                  <a:avLst/>
                </a:prstGeom>
              </p:spPr>
              <p:txBody>
                <a:bodyPr wrap="none">
                  <a:spAutoFit/>
                </a:bodyPr>
                <a:p>
                  <a:pPr algn="l"/>
                  <a:r>
                    <a:rPr lang="zh-CN" altLang="en-US" sz="4000" dirty="0">
                      <a:solidFill>
                        <a:schemeClr val="bg2">
                          <a:lumMod val="25000"/>
                        </a:schemeClr>
                      </a:solidFill>
                      <a:cs typeface="+mn-ea"/>
                      <a:sym typeface="+mn-lt"/>
                    </a:rPr>
                    <a:t>逻辑思维能力</a:t>
                  </a:r>
                  <a:endParaRPr lang="zh-CN" altLang="en-US" sz="40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46" name="文本框 45"/>
                <p:cNvSpPr txBox="1"/>
                <p:nvPr/>
              </p:nvSpPr>
              <p:spPr>
                <a:xfrm>
                  <a:off x="7419467" y="2726334"/>
                  <a:ext cx="697627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p>
                  <a:r>
                    <a:rPr lang="en-US" altLang="zh-CN" sz="3600" i="1" dirty="0">
                      <a:solidFill>
                        <a:srgbClr val="FC5874"/>
                      </a:solidFill>
                      <a:cs typeface="+mn-ea"/>
                      <a:sym typeface="+mn-lt"/>
                    </a:rPr>
                    <a:t>02</a:t>
                  </a:r>
                  <a:endParaRPr lang="zh-CN" altLang="en-US" sz="3600" i="1" dirty="0">
                    <a:solidFill>
                      <a:srgbClr val="FC5874"/>
                    </a:solidFill>
                    <a:cs typeface="+mn-ea"/>
                    <a:sym typeface="+mn-lt"/>
                  </a:endParaRPr>
                </a:p>
              </p:txBody>
            </p:sp>
          </p:grpSp>
          <p:grpSp>
            <p:nvGrpSpPr>
              <p:cNvPr id="47" name="组合 46"/>
              <p:cNvGrpSpPr/>
              <p:nvPr/>
            </p:nvGrpSpPr>
            <p:grpSpPr>
              <a:xfrm>
                <a:off x="6504" y="7564"/>
                <a:ext cx="6279" cy="1113"/>
                <a:chOff x="4130440" y="4803249"/>
                <a:chExt cx="3986654" cy="706903"/>
              </a:xfrm>
            </p:grpSpPr>
            <p:sp>
              <p:nvSpPr>
                <p:cNvPr id="49" name="矩形 48"/>
                <p:cNvSpPr/>
                <p:nvPr/>
              </p:nvSpPr>
              <p:spPr>
                <a:xfrm>
                  <a:off x="4130440" y="4803249"/>
                  <a:ext cx="2283906" cy="706903"/>
                </a:xfrm>
                <a:prstGeom prst="rect">
                  <a:avLst/>
                </a:prstGeom>
              </p:spPr>
              <p:txBody>
                <a:bodyPr wrap="square">
                  <a:spAutoFit/>
                </a:bodyPr>
                <a:p>
                  <a:r>
                    <a:rPr lang="zh-CN" altLang="en-US" sz="4000" dirty="0">
                      <a:solidFill>
                        <a:schemeClr val="bg2">
                          <a:lumMod val="25000"/>
                        </a:schemeClr>
                      </a:solidFill>
                      <a:cs typeface="+mn-ea"/>
                      <a:sym typeface="+mn-lt"/>
                    </a:rPr>
                    <a:t>编程能力</a:t>
                  </a:r>
                  <a:endParaRPr lang="zh-CN" altLang="en-US" sz="40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endParaRPr>
                </a:p>
              </p:txBody>
            </p:sp>
            <p:sp>
              <p:nvSpPr>
                <p:cNvPr id="51" name="文本框 50"/>
                <p:cNvSpPr txBox="1"/>
                <p:nvPr/>
              </p:nvSpPr>
              <p:spPr>
                <a:xfrm>
                  <a:off x="7419467" y="4803249"/>
                  <a:ext cx="697627" cy="646331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p>
                  <a:r>
                    <a:rPr lang="en-US" altLang="zh-CN" sz="3600" i="1" dirty="0">
                      <a:solidFill>
                        <a:srgbClr val="4CA8F5"/>
                      </a:solidFill>
                      <a:cs typeface="+mn-ea"/>
                      <a:sym typeface="+mn-lt"/>
                    </a:rPr>
                    <a:t>04</a:t>
                  </a:r>
                  <a:endParaRPr lang="zh-CN" altLang="en-US" sz="3600" i="1" dirty="0">
                    <a:solidFill>
                      <a:srgbClr val="4CA8F5"/>
                    </a:solidFill>
                    <a:cs typeface="+mn-ea"/>
                    <a:sym typeface="+mn-lt"/>
                  </a:endParaRPr>
                </a:p>
              </p:txBody>
            </p:sp>
          </p:grpSp>
        </p:grp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bldLvl="0" animBg="1"/>
          <p:bldP spid="135" grpId="0" bldLvl="0" animBg="1"/>
          <p:bldP spid="134" grpId="0" bldLvl="0" animBg="1"/>
          <p:bldP spid="143" grpId="0" bldLvl="0" animBg="1"/>
          <p:bldP spid="142" grpId="0" bldLvl="0" animBg="1"/>
          <p:bldP spid="140" grpId="0" bldLvl="0" animBg="1"/>
          <p:bldP spid="141" grpId="0" bldLvl="0" animBg="1"/>
          <p:bldP spid="114" grpId="0" bldLvl="0" animBg="1"/>
          <p:bldP spid="113" grpId="0" bldLvl="0" animBg="1"/>
          <p:bldP spid="112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bldLvl="0" animBg="1"/>
          <p:bldP spid="135" grpId="0" bldLvl="0" animBg="1"/>
          <p:bldP spid="134" grpId="0" bldLvl="0" animBg="1"/>
          <p:bldP spid="143" grpId="0" bldLvl="0" animBg="1"/>
          <p:bldP spid="142" grpId="0" bldLvl="0" animBg="1"/>
          <p:bldP spid="140" grpId="0" bldLvl="0" animBg="1"/>
          <p:bldP spid="141" grpId="0" bldLvl="0" animBg="1"/>
          <p:bldP spid="114" grpId="0" bldLvl="0" animBg="1"/>
          <p:bldP spid="113" grpId="0" bldLvl="0" animBg="1"/>
          <p:bldP spid="112" grpId="0" bldLvl="0" animBg="1"/>
        </p:bldLst>
      </p:timing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任意多边形 132"/>
          <p:cNvSpPr/>
          <p:nvPr/>
        </p:nvSpPr>
        <p:spPr bwMode="auto">
          <a:xfrm rot="5400000">
            <a:off x="-701319" y="3835046"/>
            <a:ext cx="1935726" cy="545227"/>
          </a:xfrm>
          <a:custGeom>
            <a:avLst/>
            <a:gdLst>
              <a:gd name="connsiteX0" fmla="*/ 0 w 1935726"/>
              <a:gd name="connsiteY0" fmla="*/ 545227 h 545227"/>
              <a:gd name="connsiteX1" fmla="*/ 981499 w 1935726"/>
              <a:gd name="connsiteY1" fmla="*/ 0 h 545227"/>
              <a:gd name="connsiteX2" fmla="*/ 1935726 w 1935726"/>
              <a:gd name="connsiteY2" fmla="*/ 545227 h 545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5726" h="545227">
                <a:moveTo>
                  <a:pt x="0" y="545227"/>
                </a:moveTo>
                <a:lnTo>
                  <a:pt x="981499" y="0"/>
                </a:lnTo>
                <a:lnTo>
                  <a:pt x="1935726" y="545227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5" name="任意多边形 134"/>
          <p:cNvSpPr/>
          <p:nvPr/>
        </p:nvSpPr>
        <p:spPr bwMode="auto">
          <a:xfrm rot="5400000">
            <a:off x="-390157" y="6018365"/>
            <a:ext cx="1231778" cy="463604"/>
          </a:xfrm>
          <a:custGeom>
            <a:avLst/>
            <a:gdLst>
              <a:gd name="connsiteX0" fmla="*/ 0 w 1231778"/>
              <a:gd name="connsiteY0" fmla="*/ 463604 h 463604"/>
              <a:gd name="connsiteX1" fmla="*/ 834869 w 1231778"/>
              <a:gd name="connsiteY1" fmla="*/ 0 h 463604"/>
              <a:gd name="connsiteX2" fmla="*/ 1231778 w 1231778"/>
              <a:gd name="connsiteY2" fmla="*/ 227086 h 463604"/>
              <a:gd name="connsiteX3" fmla="*/ 1231778 w 1231778"/>
              <a:gd name="connsiteY3" fmla="*/ 463604 h 463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1778" h="463604">
                <a:moveTo>
                  <a:pt x="0" y="463604"/>
                </a:moveTo>
                <a:lnTo>
                  <a:pt x="834869" y="0"/>
                </a:lnTo>
                <a:lnTo>
                  <a:pt x="1231778" y="227086"/>
                </a:lnTo>
                <a:lnTo>
                  <a:pt x="1231778" y="463604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4" name="任意多边形 133"/>
          <p:cNvSpPr/>
          <p:nvPr/>
        </p:nvSpPr>
        <p:spPr bwMode="auto">
          <a:xfrm rot="5400000">
            <a:off x="-434453" y="1984548"/>
            <a:ext cx="1192287" cy="335520"/>
          </a:xfrm>
          <a:custGeom>
            <a:avLst/>
            <a:gdLst>
              <a:gd name="connsiteX0" fmla="*/ 0 w 1192287"/>
              <a:gd name="connsiteY0" fmla="*/ 335520 h 335520"/>
              <a:gd name="connsiteX1" fmla="*/ 605461 w 1192287"/>
              <a:gd name="connsiteY1" fmla="*/ 0 h 335520"/>
              <a:gd name="connsiteX2" fmla="*/ 1192287 w 1192287"/>
              <a:gd name="connsiteY2" fmla="*/ 335520 h 33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2287" h="335520">
                <a:moveTo>
                  <a:pt x="0" y="335520"/>
                </a:moveTo>
                <a:lnTo>
                  <a:pt x="605461" y="0"/>
                </a:lnTo>
                <a:lnTo>
                  <a:pt x="1192287" y="33552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3" name="任意多边形 142"/>
          <p:cNvSpPr/>
          <p:nvPr/>
        </p:nvSpPr>
        <p:spPr bwMode="auto">
          <a:xfrm rot="16200000" flipH="1">
            <a:off x="11741327" y="292164"/>
            <a:ext cx="754059" cy="166152"/>
          </a:xfrm>
          <a:custGeom>
            <a:avLst/>
            <a:gdLst>
              <a:gd name="connsiteX0" fmla="*/ 0 w 754059"/>
              <a:gd name="connsiteY0" fmla="*/ 165063 h 166152"/>
              <a:gd name="connsiteX1" fmla="*/ 0 w 754059"/>
              <a:gd name="connsiteY1" fmla="*/ 166152 h 166152"/>
              <a:gd name="connsiteX2" fmla="*/ 754059 w 754059"/>
              <a:gd name="connsiteY2" fmla="*/ 166152 h 166152"/>
              <a:gd name="connsiteX3" fmla="*/ 380488 w 754059"/>
              <a:gd name="connsiteY3" fmla="*/ 0 h 1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059" h="166152">
                <a:moveTo>
                  <a:pt x="0" y="165063"/>
                </a:moveTo>
                <a:lnTo>
                  <a:pt x="0" y="166152"/>
                </a:lnTo>
                <a:lnTo>
                  <a:pt x="754059" y="166152"/>
                </a:lnTo>
                <a:lnTo>
                  <a:pt x="380488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2" name="任意多边形 141"/>
          <p:cNvSpPr/>
          <p:nvPr/>
        </p:nvSpPr>
        <p:spPr bwMode="auto">
          <a:xfrm rot="16200000" flipH="1">
            <a:off x="11788822" y="1263019"/>
            <a:ext cx="676685" cy="148536"/>
          </a:xfrm>
          <a:custGeom>
            <a:avLst/>
            <a:gdLst>
              <a:gd name="connsiteX0" fmla="*/ 0 w 676685"/>
              <a:gd name="connsiteY0" fmla="*/ 148536 h 148536"/>
              <a:gd name="connsiteX1" fmla="*/ 676685 w 676685"/>
              <a:gd name="connsiteY1" fmla="*/ 148536 h 148536"/>
              <a:gd name="connsiteX2" fmla="*/ 343600 w 676685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6685" h="148536">
                <a:moveTo>
                  <a:pt x="0" y="148536"/>
                </a:moveTo>
                <a:lnTo>
                  <a:pt x="676685" y="148536"/>
                </a:lnTo>
                <a:lnTo>
                  <a:pt x="343600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0" name="任意多边形 139"/>
          <p:cNvSpPr/>
          <p:nvPr/>
        </p:nvSpPr>
        <p:spPr bwMode="auto">
          <a:xfrm rot="16200000" flipH="1">
            <a:off x="11788365" y="4859542"/>
            <a:ext cx="677599" cy="148536"/>
          </a:xfrm>
          <a:custGeom>
            <a:avLst/>
            <a:gdLst>
              <a:gd name="connsiteX0" fmla="*/ 0 w 677599"/>
              <a:gd name="connsiteY0" fmla="*/ 148536 h 148536"/>
              <a:gd name="connsiteX1" fmla="*/ 677599 w 677599"/>
              <a:gd name="connsiteY1" fmla="*/ 148536 h 148536"/>
              <a:gd name="connsiteX2" fmla="*/ 343752 w 677599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7599" h="148536">
                <a:moveTo>
                  <a:pt x="0" y="148536"/>
                </a:moveTo>
                <a:lnTo>
                  <a:pt x="677599" y="148536"/>
                </a:lnTo>
                <a:lnTo>
                  <a:pt x="34375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1" name="任意多边形 140"/>
          <p:cNvSpPr/>
          <p:nvPr/>
        </p:nvSpPr>
        <p:spPr bwMode="auto">
          <a:xfrm rot="16200000" flipH="1">
            <a:off x="10610535" y="2938293"/>
            <a:ext cx="2609438" cy="572355"/>
          </a:xfrm>
          <a:custGeom>
            <a:avLst/>
            <a:gdLst>
              <a:gd name="connsiteX0" fmla="*/ 0 w 2609438"/>
              <a:gd name="connsiteY0" fmla="*/ 572355 h 572355"/>
              <a:gd name="connsiteX1" fmla="*/ 2609438 w 2609438"/>
              <a:gd name="connsiteY1" fmla="*/ 572355 h 572355"/>
              <a:gd name="connsiteX2" fmla="*/ 1324013 w 2609438"/>
              <a:gd name="connsiteY2" fmla="*/ 0 h 572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9438" h="572355">
                <a:moveTo>
                  <a:pt x="0" y="572355"/>
                </a:moveTo>
                <a:lnTo>
                  <a:pt x="2609438" y="572355"/>
                </a:lnTo>
                <a:lnTo>
                  <a:pt x="13240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任意多边形 113"/>
          <p:cNvSpPr/>
          <p:nvPr/>
        </p:nvSpPr>
        <p:spPr bwMode="auto">
          <a:xfrm rot="10800000">
            <a:off x="5260586" y="-1788"/>
            <a:ext cx="1799359" cy="805596"/>
          </a:xfrm>
          <a:custGeom>
            <a:avLst/>
            <a:gdLst>
              <a:gd name="connsiteX0" fmla="*/ 0 w 1799359"/>
              <a:gd name="connsiteY0" fmla="*/ 805596 h 805596"/>
              <a:gd name="connsiteX1" fmla="*/ 1067788 w 1799359"/>
              <a:gd name="connsiteY1" fmla="*/ 0 h 805596"/>
              <a:gd name="connsiteX2" fmla="*/ 1799359 w 1799359"/>
              <a:gd name="connsiteY2" fmla="*/ 805595 h 805596"/>
              <a:gd name="connsiteX3" fmla="*/ 0 w 1799359"/>
              <a:gd name="connsiteY3" fmla="*/ 805596 h 80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359" h="805596">
                <a:moveTo>
                  <a:pt x="0" y="805596"/>
                </a:moveTo>
                <a:lnTo>
                  <a:pt x="1067788" y="0"/>
                </a:lnTo>
                <a:lnTo>
                  <a:pt x="1799359" y="805595"/>
                </a:lnTo>
                <a:lnTo>
                  <a:pt x="0" y="805596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3" name="任意多边形 112"/>
          <p:cNvSpPr/>
          <p:nvPr/>
        </p:nvSpPr>
        <p:spPr bwMode="auto">
          <a:xfrm rot="10800000">
            <a:off x="2816444" y="-1787"/>
            <a:ext cx="4243502" cy="1632943"/>
          </a:xfrm>
          <a:custGeom>
            <a:avLst/>
            <a:gdLst>
              <a:gd name="connsiteX0" fmla="*/ 4220642 w 4243502"/>
              <a:gd name="connsiteY0" fmla="*/ 1632943 h 1632943"/>
              <a:gd name="connsiteX1" fmla="*/ 0 w 4243502"/>
              <a:gd name="connsiteY1" fmla="*/ 1632943 h 1632943"/>
              <a:gd name="connsiteX2" fmla="*/ 1 w 4243502"/>
              <a:gd name="connsiteY2" fmla="*/ 1632943 h 1632943"/>
              <a:gd name="connsiteX3" fmla="*/ 1799360 w 4243502"/>
              <a:gd name="connsiteY3" fmla="*/ 1632942 h 1632943"/>
              <a:gd name="connsiteX4" fmla="*/ 1067789 w 4243502"/>
              <a:gd name="connsiteY4" fmla="*/ 827347 h 1632943"/>
              <a:gd name="connsiteX5" fmla="*/ 2164408 w 4243502"/>
              <a:gd name="connsiteY5" fmla="*/ 0 h 1632943"/>
              <a:gd name="connsiteX6" fmla="*/ 4243502 w 4243502"/>
              <a:gd name="connsiteY6" fmla="*/ 1615665 h 1632943"/>
              <a:gd name="connsiteX7" fmla="*/ 4220642 w 4243502"/>
              <a:gd name="connsiteY7" fmla="*/ 1632943 h 163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3502" h="1632943">
                <a:moveTo>
                  <a:pt x="4220642" y="1632943"/>
                </a:moveTo>
                <a:lnTo>
                  <a:pt x="0" y="1632943"/>
                </a:lnTo>
                <a:lnTo>
                  <a:pt x="1" y="1632943"/>
                </a:lnTo>
                <a:lnTo>
                  <a:pt x="1799360" y="1632942"/>
                </a:lnTo>
                <a:lnTo>
                  <a:pt x="1067789" y="827347"/>
                </a:lnTo>
                <a:lnTo>
                  <a:pt x="2164408" y="0"/>
                </a:lnTo>
                <a:lnTo>
                  <a:pt x="4243502" y="1615665"/>
                </a:lnTo>
                <a:lnTo>
                  <a:pt x="4220642" y="1632943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" name="任意多边形 111"/>
          <p:cNvSpPr/>
          <p:nvPr/>
        </p:nvSpPr>
        <p:spPr bwMode="auto">
          <a:xfrm rot="10800000">
            <a:off x="5992157" y="-1788"/>
            <a:ext cx="3094528" cy="1632698"/>
          </a:xfrm>
          <a:custGeom>
            <a:avLst/>
            <a:gdLst>
              <a:gd name="connsiteX0" fmla="*/ 391737 w 3094528"/>
              <a:gd name="connsiteY0" fmla="*/ 1632698 h 1632698"/>
              <a:gd name="connsiteX1" fmla="*/ 0 w 3094528"/>
              <a:gd name="connsiteY1" fmla="*/ 1200565 h 1632698"/>
              <a:gd name="connsiteX2" fmla="*/ 2343427 w 3094528"/>
              <a:gd name="connsiteY2" fmla="*/ 0 h 1632698"/>
              <a:gd name="connsiteX3" fmla="*/ 3094528 w 3094528"/>
              <a:gd name="connsiteY3" fmla="*/ 827102 h 1632698"/>
              <a:gd name="connsiteX4" fmla="*/ 2026740 w 3094528"/>
              <a:gd name="connsiteY4" fmla="*/ 1632698 h 1632698"/>
              <a:gd name="connsiteX5" fmla="*/ 391737 w 3094528"/>
              <a:gd name="connsiteY5" fmla="*/ 1632698 h 163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4528" h="1632698">
                <a:moveTo>
                  <a:pt x="391737" y="1632698"/>
                </a:moveTo>
                <a:lnTo>
                  <a:pt x="0" y="1200565"/>
                </a:lnTo>
                <a:lnTo>
                  <a:pt x="2343427" y="0"/>
                </a:lnTo>
                <a:lnTo>
                  <a:pt x="3094528" y="827102"/>
                </a:lnTo>
                <a:lnTo>
                  <a:pt x="2026740" y="1632698"/>
                </a:lnTo>
                <a:lnTo>
                  <a:pt x="391737" y="1632698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02865" y="597535"/>
            <a:ext cx="68141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en-US" altLang="zh-CN" sz="4000"/>
              <a:t>python</a:t>
            </a:r>
            <a:r>
              <a:rPr lang="zh-CN" altLang="en-US" sz="4000"/>
              <a:t>与编程猫的区别？</a:t>
            </a:r>
            <a:endParaRPr lang="zh-CN" altLang="en-US" sz="4000"/>
          </a:p>
        </p:txBody>
      </p:sp>
      <p:grpSp>
        <p:nvGrpSpPr>
          <p:cNvPr id="3" name="组合 2"/>
          <p:cNvGrpSpPr/>
          <p:nvPr/>
        </p:nvGrpSpPr>
        <p:grpSpPr>
          <a:xfrm>
            <a:off x="1213103" y="2102485"/>
            <a:ext cx="10329512" cy="3239399"/>
            <a:chOff x="5003" y="4019"/>
            <a:chExt cx="16267" cy="5101"/>
          </a:xfrm>
        </p:grpSpPr>
        <p:grpSp>
          <p:nvGrpSpPr>
            <p:cNvPr id="27" name="组合 26"/>
            <p:cNvGrpSpPr/>
            <p:nvPr/>
          </p:nvGrpSpPr>
          <p:grpSpPr>
            <a:xfrm>
              <a:off x="5003" y="4019"/>
              <a:ext cx="16267" cy="2470"/>
              <a:chOff x="3177419" y="2551840"/>
              <a:chExt cx="10329496" cy="1568668"/>
            </a:xfrm>
          </p:grpSpPr>
          <p:sp>
            <p:nvSpPr>
              <p:cNvPr id="29" name="矩形 28"/>
              <p:cNvSpPr/>
              <p:nvPr/>
            </p:nvSpPr>
            <p:spPr>
              <a:xfrm>
                <a:off x="3875249" y="2551840"/>
                <a:ext cx="9631666" cy="1568668"/>
              </a:xfrm>
              <a:prstGeom prst="rect">
                <a:avLst/>
              </a:prstGeom>
            </p:spPr>
            <p:txBody>
              <a:bodyPr wrap="none">
                <a:spAutoFit/>
              </a:bodyPr>
              <a:p>
                <a:pPr algn="l"/>
                <a:r>
                  <a:rPr lang="zh-CN" altLang="en-US" sz="2400" dirty="0">
                    <a:solidFill>
                      <a:schemeClr val="accent1"/>
                    </a:solidFill>
                    <a:cs typeface="+mn-ea"/>
                    <a:sym typeface="+mn-lt"/>
                  </a:rPr>
                  <a:t>用处不同</a:t>
                </a:r>
                <a:r>
                  <a:rPr lang="zh-CN" altLang="en-US" sz="24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rPr>
                  <a:t>：图形化编程是专注于提供适用于</a:t>
                </a:r>
                <a:r>
                  <a:rPr lang="zh-CN" altLang="en-US" sz="24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cs typeface="+mn-ea"/>
                    <a:sym typeface="+mn-lt"/>
                  </a:rPr>
                  <a:t>儿童</a:t>
                </a:r>
                <a:r>
                  <a:rPr lang="zh-CN" altLang="en-US" sz="24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rPr>
                  <a:t>的编程语言和工具，</a:t>
                </a:r>
                <a:endParaRPr lang="zh-CN" altLang="en-US" sz="24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endParaRPr>
              </a:p>
              <a:p>
                <a:pPr algn="l"/>
                <a:r>
                  <a:rPr lang="zh-CN" altLang="en-US" sz="2400" dirty="0">
                    <a:solidFill>
                      <a:schemeClr val="accent2">
                        <a:lumMod val="60000"/>
                        <a:lumOff val="40000"/>
                      </a:schemeClr>
                    </a:solidFill>
                    <a:cs typeface="+mn-ea"/>
                    <a:sym typeface="+mn-lt"/>
                  </a:rPr>
                  <a:t>不能真正地应用于未来的工作和生产中（如数据清洗、软件开发等）</a:t>
                </a:r>
                <a:r>
                  <a:rPr lang="zh-CN" altLang="en-US" sz="24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rPr>
                  <a:t>。</a:t>
                </a:r>
                <a:endParaRPr lang="zh-CN" altLang="en-US" sz="24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endParaRPr>
              </a:p>
              <a:p>
                <a:pPr algn="l"/>
                <a:r>
                  <a:rPr lang="zh-CN" altLang="en-US" sz="24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rPr>
                  <a:t>而Python是一种</a:t>
                </a:r>
                <a:r>
                  <a:rPr lang="zh-CN" altLang="en-US" sz="2400" dirty="0">
                    <a:solidFill>
                      <a:srgbClr val="7030A0"/>
                    </a:solidFill>
                    <a:cs typeface="+mn-ea"/>
                    <a:sym typeface="+mn-lt"/>
                  </a:rPr>
                  <a:t>计算机编程语言</a:t>
                </a:r>
                <a:r>
                  <a:rPr lang="zh-CN" altLang="en-US" sz="24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rPr>
                  <a:t>，更多的被用于计算机项目，</a:t>
                </a:r>
                <a:endParaRPr lang="zh-CN" altLang="en-US" sz="24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endParaRPr>
              </a:p>
              <a:p>
                <a:pPr algn="l"/>
                <a:r>
                  <a:rPr lang="zh-CN" altLang="en-US" sz="24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rPr>
                  <a:t>也是</a:t>
                </a:r>
                <a:r>
                  <a:rPr lang="zh-CN" altLang="en-US" sz="2400" dirty="0">
                    <a:solidFill>
                      <a:schemeClr val="tx1"/>
                    </a:solidFill>
                    <a:cs typeface="+mn-ea"/>
                    <a:sym typeface="+mn-lt"/>
                  </a:rPr>
                  <a:t>人工智能</a:t>
                </a:r>
                <a:r>
                  <a:rPr lang="zh-CN" altLang="en-US" sz="2400" dirty="0">
                    <a:solidFill>
                      <a:schemeClr val="bg2">
                        <a:lumMod val="25000"/>
                      </a:schemeClr>
                    </a:solidFill>
                    <a:cs typeface="+mn-ea"/>
                    <a:sym typeface="+mn-lt"/>
                  </a:rPr>
                  <a:t>科技发展所应用到的重要计算机语言。</a:t>
                </a:r>
                <a:endParaRPr lang="zh-CN" altLang="en-US" sz="24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endParaRPr>
              </a:p>
            </p:txBody>
          </p:sp>
          <p:sp>
            <p:nvSpPr>
              <p:cNvPr id="31" name="文本框 30"/>
              <p:cNvSpPr txBox="1"/>
              <p:nvPr/>
            </p:nvSpPr>
            <p:spPr>
              <a:xfrm>
                <a:off x="3177419" y="2552090"/>
                <a:ext cx="697627" cy="64633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p>
                <a:r>
                  <a:rPr lang="en-US" altLang="zh-CN" sz="3600" i="1" dirty="0">
                    <a:solidFill>
                      <a:srgbClr val="3AD172"/>
                    </a:solidFill>
                    <a:cs typeface="+mn-ea"/>
                    <a:sym typeface="+mn-lt"/>
                  </a:rPr>
                  <a:t>01</a:t>
                </a:r>
                <a:endParaRPr lang="zh-CN" altLang="en-US" sz="3600" i="1" dirty="0">
                  <a:solidFill>
                    <a:srgbClr val="3AD172"/>
                  </a:solidFill>
                  <a:cs typeface="+mn-ea"/>
                  <a:sym typeface="+mn-lt"/>
                </a:endParaRPr>
              </a:p>
            </p:txBody>
          </p:sp>
        </p:grpSp>
        <p:sp>
          <p:nvSpPr>
            <p:cNvPr id="34" name="矩形 33"/>
            <p:cNvSpPr/>
            <p:nvPr/>
          </p:nvSpPr>
          <p:spPr>
            <a:xfrm>
              <a:off x="6102" y="7232"/>
              <a:ext cx="14641" cy="1888"/>
            </a:xfrm>
            <a:prstGeom prst="rect">
              <a:avLst/>
            </a:prstGeom>
          </p:spPr>
          <p:txBody>
            <a:bodyPr wrap="square">
              <a:spAutoFit/>
            </a:bodyPr>
            <a:p>
              <a:pPr algn="l"/>
              <a:r>
                <a:rPr lang="zh-CN" altLang="en-US" sz="2400" dirty="0">
                  <a:solidFill>
                    <a:schemeClr val="accent1"/>
                  </a:solidFill>
                  <a:cs typeface="+mn-ea"/>
                  <a:sym typeface="+mn-lt"/>
                </a:rPr>
                <a:t>学法不同</a:t>
              </a:r>
              <a:r>
                <a:rPr lang="zh-CN" altLang="en-US" sz="24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：图形化编程界面色彩丰富，</a:t>
              </a:r>
              <a:r>
                <a:rPr lang="zh-CN" altLang="en-US" sz="2400" dirty="0">
                  <a:solidFill>
                    <a:schemeClr val="accent2">
                      <a:lumMod val="60000"/>
                      <a:lumOff val="40000"/>
                    </a:schemeClr>
                  </a:solidFill>
                  <a:cs typeface="+mn-ea"/>
                  <a:sym typeface="+mn-lt"/>
                </a:rPr>
                <a:t>只要用鼠标拖动指令图标块进行拼接搭建框架</a:t>
              </a:r>
              <a:r>
                <a:rPr lang="zh-CN" altLang="en-US" sz="24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就可以实现。python是命令式</a:t>
              </a:r>
              <a:r>
                <a:rPr lang="zh-CN" altLang="en-US" sz="2400" dirty="0">
                  <a:solidFill>
                    <a:srgbClr val="7030A0"/>
                  </a:solidFill>
                  <a:cs typeface="+mn-ea"/>
                  <a:sym typeface="+mn-lt"/>
                </a:rPr>
                <a:t>纯代码</a:t>
              </a:r>
              <a:r>
                <a:rPr lang="zh-CN" altLang="en-US" sz="24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编程，需要用到</a:t>
              </a:r>
              <a:r>
                <a:rPr lang="zh-CN" altLang="en-US" sz="2400" dirty="0">
                  <a:solidFill>
                    <a:srgbClr val="7030A0"/>
                  </a:solidFill>
                  <a:cs typeface="+mn-ea"/>
                  <a:sym typeface="+mn-lt"/>
                </a:rPr>
                <a:t>键盘输入代码</a:t>
              </a:r>
              <a:r>
                <a:rPr lang="zh-CN" altLang="en-US" sz="2400" dirty="0">
                  <a:solidFill>
                    <a:schemeClr val="bg2">
                      <a:lumMod val="25000"/>
                    </a:schemeClr>
                  </a:solidFill>
                  <a:cs typeface="+mn-ea"/>
                  <a:sym typeface="+mn-lt"/>
                </a:rPr>
                <a:t>，是高级语言，灵活性高。</a:t>
              </a:r>
              <a:endParaRPr lang="zh-CN" altLang="en-US" sz="2400" dirty="0">
                <a:solidFill>
                  <a:schemeClr val="bg2">
                    <a:lumMod val="25000"/>
                  </a:schemeClr>
                </a:solidFill>
                <a:cs typeface="+mn-ea"/>
                <a:sym typeface="+mn-lt"/>
              </a:endParaRPr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003" y="7389"/>
              <a:ext cx="1099" cy="101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 sz="3600" i="1" dirty="0">
                  <a:solidFill>
                    <a:srgbClr val="FC5874"/>
                  </a:solidFill>
                  <a:cs typeface="+mn-ea"/>
                  <a:sym typeface="+mn-lt"/>
                </a:rPr>
                <a:t>02</a:t>
              </a:r>
              <a:endParaRPr lang="zh-CN" altLang="en-US" sz="3600" i="1" dirty="0">
                <a:solidFill>
                  <a:srgbClr val="FC5874"/>
                </a:solidFill>
                <a:cs typeface="+mn-ea"/>
                <a:sym typeface="+mn-lt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animBg="1"/>
          <p:bldP spid="135" grpId="0" animBg="1"/>
          <p:bldP spid="134" grpId="0" animBg="1"/>
          <p:bldP spid="143" grpId="0" animBg="1"/>
          <p:bldP spid="142" grpId="0" animBg="1"/>
          <p:bldP spid="140" grpId="0" animBg="1"/>
          <p:bldP spid="141" grpId="0" animBg="1"/>
          <p:bldP spid="114" grpId="0" animBg="1"/>
          <p:bldP spid="113" grpId="0" animBg="1"/>
          <p:bldP spid="112" grpId="0" animBg="1"/>
        </p:bldLst>
      </p:timing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任意多边形 132"/>
          <p:cNvSpPr/>
          <p:nvPr/>
        </p:nvSpPr>
        <p:spPr bwMode="auto">
          <a:xfrm rot="5400000">
            <a:off x="-701319" y="3835046"/>
            <a:ext cx="1935726" cy="545227"/>
          </a:xfrm>
          <a:custGeom>
            <a:avLst/>
            <a:gdLst>
              <a:gd name="connsiteX0" fmla="*/ 0 w 1935726"/>
              <a:gd name="connsiteY0" fmla="*/ 545227 h 545227"/>
              <a:gd name="connsiteX1" fmla="*/ 981499 w 1935726"/>
              <a:gd name="connsiteY1" fmla="*/ 0 h 545227"/>
              <a:gd name="connsiteX2" fmla="*/ 1935726 w 1935726"/>
              <a:gd name="connsiteY2" fmla="*/ 545227 h 5452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935726" h="545227">
                <a:moveTo>
                  <a:pt x="0" y="545227"/>
                </a:moveTo>
                <a:lnTo>
                  <a:pt x="981499" y="0"/>
                </a:lnTo>
                <a:lnTo>
                  <a:pt x="1935726" y="545227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5" name="任意多边形 134"/>
          <p:cNvSpPr/>
          <p:nvPr/>
        </p:nvSpPr>
        <p:spPr bwMode="auto">
          <a:xfrm rot="5400000">
            <a:off x="-390157" y="6018365"/>
            <a:ext cx="1231778" cy="463604"/>
          </a:xfrm>
          <a:custGeom>
            <a:avLst/>
            <a:gdLst>
              <a:gd name="connsiteX0" fmla="*/ 0 w 1231778"/>
              <a:gd name="connsiteY0" fmla="*/ 463604 h 463604"/>
              <a:gd name="connsiteX1" fmla="*/ 834869 w 1231778"/>
              <a:gd name="connsiteY1" fmla="*/ 0 h 463604"/>
              <a:gd name="connsiteX2" fmla="*/ 1231778 w 1231778"/>
              <a:gd name="connsiteY2" fmla="*/ 227086 h 463604"/>
              <a:gd name="connsiteX3" fmla="*/ 1231778 w 1231778"/>
              <a:gd name="connsiteY3" fmla="*/ 463604 h 4636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231778" h="463604">
                <a:moveTo>
                  <a:pt x="0" y="463604"/>
                </a:moveTo>
                <a:lnTo>
                  <a:pt x="834869" y="0"/>
                </a:lnTo>
                <a:lnTo>
                  <a:pt x="1231778" y="227086"/>
                </a:lnTo>
                <a:lnTo>
                  <a:pt x="1231778" y="463604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4" name="任意多边形 133"/>
          <p:cNvSpPr/>
          <p:nvPr/>
        </p:nvSpPr>
        <p:spPr bwMode="auto">
          <a:xfrm rot="5400000">
            <a:off x="-434453" y="1984548"/>
            <a:ext cx="1192287" cy="335520"/>
          </a:xfrm>
          <a:custGeom>
            <a:avLst/>
            <a:gdLst>
              <a:gd name="connsiteX0" fmla="*/ 0 w 1192287"/>
              <a:gd name="connsiteY0" fmla="*/ 335520 h 335520"/>
              <a:gd name="connsiteX1" fmla="*/ 605461 w 1192287"/>
              <a:gd name="connsiteY1" fmla="*/ 0 h 335520"/>
              <a:gd name="connsiteX2" fmla="*/ 1192287 w 1192287"/>
              <a:gd name="connsiteY2" fmla="*/ 335520 h 3355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192287" h="335520">
                <a:moveTo>
                  <a:pt x="0" y="335520"/>
                </a:moveTo>
                <a:lnTo>
                  <a:pt x="605461" y="0"/>
                </a:lnTo>
                <a:lnTo>
                  <a:pt x="1192287" y="33552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3" name="任意多边形 142"/>
          <p:cNvSpPr/>
          <p:nvPr/>
        </p:nvSpPr>
        <p:spPr bwMode="auto">
          <a:xfrm rot="16200000" flipH="1">
            <a:off x="11741327" y="292164"/>
            <a:ext cx="754059" cy="166152"/>
          </a:xfrm>
          <a:custGeom>
            <a:avLst/>
            <a:gdLst>
              <a:gd name="connsiteX0" fmla="*/ 0 w 754059"/>
              <a:gd name="connsiteY0" fmla="*/ 165063 h 166152"/>
              <a:gd name="connsiteX1" fmla="*/ 0 w 754059"/>
              <a:gd name="connsiteY1" fmla="*/ 166152 h 166152"/>
              <a:gd name="connsiteX2" fmla="*/ 754059 w 754059"/>
              <a:gd name="connsiteY2" fmla="*/ 166152 h 166152"/>
              <a:gd name="connsiteX3" fmla="*/ 380488 w 754059"/>
              <a:gd name="connsiteY3" fmla="*/ 0 h 16615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754059" h="166152">
                <a:moveTo>
                  <a:pt x="0" y="165063"/>
                </a:moveTo>
                <a:lnTo>
                  <a:pt x="0" y="166152"/>
                </a:lnTo>
                <a:lnTo>
                  <a:pt x="754059" y="166152"/>
                </a:lnTo>
                <a:lnTo>
                  <a:pt x="380488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2" name="任意多边形 141"/>
          <p:cNvSpPr/>
          <p:nvPr/>
        </p:nvSpPr>
        <p:spPr bwMode="auto">
          <a:xfrm rot="16200000" flipH="1">
            <a:off x="11788822" y="1263019"/>
            <a:ext cx="676685" cy="148536"/>
          </a:xfrm>
          <a:custGeom>
            <a:avLst/>
            <a:gdLst>
              <a:gd name="connsiteX0" fmla="*/ 0 w 676685"/>
              <a:gd name="connsiteY0" fmla="*/ 148536 h 148536"/>
              <a:gd name="connsiteX1" fmla="*/ 676685 w 676685"/>
              <a:gd name="connsiteY1" fmla="*/ 148536 h 148536"/>
              <a:gd name="connsiteX2" fmla="*/ 343600 w 676685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6685" h="148536">
                <a:moveTo>
                  <a:pt x="0" y="148536"/>
                </a:moveTo>
                <a:lnTo>
                  <a:pt x="676685" y="148536"/>
                </a:lnTo>
                <a:lnTo>
                  <a:pt x="343600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0" name="任意多边形 139"/>
          <p:cNvSpPr/>
          <p:nvPr/>
        </p:nvSpPr>
        <p:spPr bwMode="auto">
          <a:xfrm rot="16200000" flipH="1">
            <a:off x="11788365" y="4859542"/>
            <a:ext cx="677599" cy="148536"/>
          </a:xfrm>
          <a:custGeom>
            <a:avLst/>
            <a:gdLst>
              <a:gd name="connsiteX0" fmla="*/ 0 w 677599"/>
              <a:gd name="connsiteY0" fmla="*/ 148536 h 148536"/>
              <a:gd name="connsiteX1" fmla="*/ 677599 w 677599"/>
              <a:gd name="connsiteY1" fmla="*/ 148536 h 148536"/>
              <a:gd name="connsiteX2" fmla="*/ 343752 w 677599"/>
              <a:gd name="connsiteY2" fmla="*/ 0 h 14853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677599" h="148536">
                <a:moveTo>
                  <a:pt x="0" y="148536"/>
                </a:moveTo>
                <a:lnTo>
                  <a:pt x="677599" y="148536"/>
                </a:lnTo>
                <a:lnTo>
                  <a:pt x="34375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1" name="任意多边形 140"/>
          <p:cNvSpPr/>
          <p:nvPr/>
        </p:nvSpPr>
        <p:spPr bwMode="auto">
          <a:xfrm rot="16200000" flipH="1">
            <a:off x="10610535" y="2938293"/>
            <a:ext cx="2609438" cy="572355"/>
          </a:xfrm>
          <a:custGeom>
            <a:avLst/>
            <a:gdLst>
              <a:gd name="connsiteX0" fmla="*/ 0 w 2609438"/>
              <a:gd name="connsiteY0" fmla="*/ 572355 h 572355"/>
              <a:gd name="connsiteX1" fmla="*/ 2609438 w 2609438"/>
              <a:gd name="connsiteY1" fmla="*/ 572355 h 572355"/>
              <a:gd name="connsiteX2" fmla="*/ 1324013 w 2609438"/>
              <a:gd name="connsiteY2" fmla="*/ 0 h 5723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609438" h="572355">
                <a:moveTo>
                  <a:pt x="0" y="572355"/>
                </a:moveTo>
                <a:lnTo>
                  <a:pt x="2609438" y="572355"/>
                </a:lnTo>
                <a:lnTo>
                  <a:pt x="13240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4" name="任意多边形 113"/>
          <p:cNvSpPr/>
          <p:nvPr/>
        </p:nvSpPr>
        <p:spPr bwMode="auto">
          <a:xfrm rot="10800000">
            <a:off x="5260586" y="-1788"/>
            <a:ext cx="1799359" cy="805596"/>
          </a:xfrm>
          <a:custGeom>
            <a:avLst/>
            <a:gdLst>
              <a:gd name="connsiteX0" fmla="*/ 0 w 1799359"/>
              <a:gd name="connsiteY0" fmla="*/ 805596 h 805596"/>
              <a:gd name="connsiteX1" fmla="*/ 1067788 w 1799359"/>
              <a:gd name="connsiteY1" fmla="*/ 0 h 805596"/>
              <a:gd name="connsiteX2" fmla="*/ 1799359 w 1799359"/>
              <a:gd name="connsiteY2" fmla="*/ 805595 h 805596"/>
              <a:gd name="connsiteX3" fmla="*/ 0 w 1799359"/>
              <a:gd name="connsiteY3" fmla="*/ 805596 h 8055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799359" h="805596">
                <a:moveTo>
                  <a:pt x="0" y="805596"/>
                </a:moveTo>
                <a:lnTo>
                  <a:pt x="1067788" y="0"/>
                </a:lnTo>
                <a:lnTo>
                  <a:pt x="1799359" y="805595"/>
                </a:lnTo>
                <a:lnTo>
                  <a:pt x="0" y="805596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3" name="任意多边形 112"/>
          <p:cNvSpPr/>
          <p:nvPr/>
        </p:nvSpPr>
        <p:spPr bwMode="auto">
          <a:xfrm rot="10800000">
            <a:off x="2816444" y="-1787"/>
            <a:ext cx="4243502" cy="1632943"/>
          </a:xfrm>
          <a:custGeom>
            <a:avLst/>
            <a:gdLst>
              <a:gd name="connsiteX0" fmla="*/ 4220642 w 4243502"/>
              <a:gd name="connsiteY0" fmla="*/ 1632943 h 1632943"/>
              <a:gd name="connsiteX1" fmla="*/ 0 w 4243502"/>
              <a:gd name="connsiteY1" fmla="*/ 1632943 h 1632943"/>
              <a:gd name="connsiteX2" fmla="*/ 1 w 4243502"/>
              <a:gd name="connsiteY2" fmla="*/ 1632943 h 1632943"/>
              <a:gd name="connsiteX3" fmla="*/ 1799360 w 4243502"/>
              <a:gd name="connsiteY3" fmla="*/ 1632942 h 1632943"/>
              <a:gd name="connsiteX4" fmla="*/ 1067789 w 4243502"/>
              <a:gd name="connsiteY4" fmla="*/ 827347 h 1632943"/>
              <a:gd name="connsiteX5" fmla="*/ 2164408 w 4243502"/>
              <a:gd name="connsiteY5" fmla="*/ 0 h 1632943"/>
              <a:gd name="connsiteX6" fmla="*/ 4243502 w 4243502"/>
              <a:gd name="connsiteY6" fmla="*/ 1615665 h 1632943"/>
              <a:gd name="connsiteX7" fmla="*/ 4220642 w 4243502"/>
              <a:gd name="connsiteY7" fmla="*/ 1632943 h 163294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4243502" h="1632943">
                <a:moveTo>
                  <a:pt x="4220642" y="1632943"/>
                </a:moveTo>
                <a:lnTo>
                  <a:pt x="0" y="1632943"/>
                </a:lnTo>
                <a:lnTo>
                  <a:pt x="1" y="1632943"/>
                </a:lnTo>
                <a:lnTo>
                  <a:pt x="1799360" y="1632942"/>
                </a:lnTo>
                <a:lnTo>
                  <a:pt x="1067789" y="827347"/>
                </a:lnTo>
                <a:lnTo>
                  <a:pt x="2164408" y="0"/>
                </a:lnTo>
                <a:lnTo>
                  <a:pt x="4243502" y="1615665"/>
                </a:lnTo>
                <a:lnTo>
                  <a:pt x="4220642" y="1632943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2" name="任意多边形 111"/>
          <p:cNvSpPr/>
          <p:nvPr/>
        </p:nvSpPr>
        <p:spPr bwMode="auto">
          <a:xfrm rot="10800000">
            <a:off x="5992157" y="-1788"/>
            <a:ext cx="3094528" cy="1632698"/>
          </a:xfrm>
          <a:custGeom>
            <a:avLst/>
            <a:gdLst>
              <a:gd name="connsiteX0" fmla="*/ 391737 w 3094528"/>
              <a:gd name="connsiteY0" fmla="*/ 1632698 h 1632698"/>
              <a:gd name="connsiteX1" fmla="*/ 0 w 3094528"/>
              <a:gd name="connsiteY1" fmla="*/ 1200565 h 1632698"/>
              <a:gd name="connsiteX2" fmla="*/ 2343427 w 3094528"/>
              <a:gd name="connsiteY2" fmla="*/ 0 h 1632698"/>
              <a:gd name="connsiteX3" fmla="*/ 3094528 w 3094528"/>
              <a:gd name="connsiteY3" fmla="*/ 827102 h 1632698"/>
              <a:gd name="connsiteX4" fmla="*/ 2026740 w 3094528"/>
              <a:gd name="connsiteY4" fmla="*/ 1632698 h 1632698"/>
              <a:gd name="connsiteX5" fmla="*/ 391737 w 3094528"/>
              <a:gd name="connsiteY5" fmla="*/ 1632698 h 16326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94528" h="1632698">
                <a:moveTo>
                  <a:pt x="391737" y="1632698"/>
                </a:moveTo>
                <a:lnTo>
                  <a:pt x="0" y="1200565"/>
                </a:lnTo>
                <a:lnTo>
                  <a:pt x="2343427" y="0"/>
                </a:lnTo>
                <a:lnTo>
                  <a:pt x="3094528" y="827102"/>
                </a:lnTo>
                <a:lnTo>
                  <a:pt x="2026740" y="1632698"/>
                </a:lnTo>
                <a:lnTo>
                  <a:pt x="391737" y="1632698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noAutofit/>
          </a:bodyPr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2602865" y="597535"/>
            <a:ext cx="6814185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4000"/>
              <a:t>我们怎么学</a:t>
            </a:r>
            <a:r>
              <a:rPr lang="en-US" altLang="zh-CN" sz="4000"/>
              <a:t>python</a:t>
            </a:r>
            <a:r>
              <a:rPr lang="zh-CN" altLang="en-US" sz="4000"/>
              <a:t>？</a:t>
            </a:r>
            <a:endParaRPr lang="zh-CN" altLang="en-US" sz="4000"/>
          </a:p>
        </p:txBody>
      </p:sp>
      <p:pic>
        <p:nvPicPr>
          <p:cNvPr id="4" name="图片 3"/>
          <p:cNvPicPr/>
          <p:nvPr/>
        </p:nvPicPr>
        <p:blipFill>
          <a:blip r:embed="rId3"/>
          <a:stretch>
            <a:fillRect/>
          </a:stretch>
        </p:blipFill>
        <p:spPr>
          <a:xfrm>
            <a:off x="1924050" y="1919605"/>
            <a:ext cx="8533765" cy="4799965"/>
          </a:xfrm>
          <a:prstGeom prst="rect">
            <a:avLst/>
          </a:prstGeom>
          <a:extLst>
            <wpswe:webExtensionRef xmlns:wpswe="http://www.wps.cn/officeDocument/2018/webExtension" r:id="rId2"/>
          </a:extLst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0000">
        <p:fade/>
      </p:transition>
    </mc:Choice>
    <mc:Fallback>
      <p:transition spd="med" advTm="10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 p14:presetBounceEnd="8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 p14:presetBounceEnd="80000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bldLvl="0" animBg="1"/>
          <p:bldP spid="135" grpId="0" bldLvl="0" animBg="1"/>
          <p:bldP spid="134" grpId="0" bldLvl="0" animBg="1"/>
          <p:bldP spid="143" grpId="0" bldLvl="0" animBg="1"/>
          <p:bldP spid="142" grpId="0" bldLvl="0" animBg="1"/>
          <p:bldP spid="140" grpId="0" bldLvl="0" animBg="1"/>
          <p:bldP spid="141" grpId="0" bldLvl="0" animBg="1"/>
          <p:bldP spid="114" grpId="0" bldLvl="0" animBg="1"/>
          <p:bldP spid="113" grpId="0" bldLvl="0" animBg="1"/>
          <p:bldP spid="112" grpId="0" bldLvl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500" fill="hold"/>
                                            <p:tgtEl>
                                              <p:spTgt spid="1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9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1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2" dur="50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3" presetID="2" presetClass="entr" presetSubtype="1" accel="10000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5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1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7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1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9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13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1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3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13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5" presetID="2" presetClass="entr" presetSubtype="8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2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7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3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9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1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4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3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5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4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7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3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9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4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1" presetID="2" presetClass="entr" presetSubtype="2" accel="10000" fill="hold" grpId="0" nodeType="withEffect">
                                      <p:stCondLst>
                                        <p:cond delay="500"/>
                                      </p:stCondLst>
                                      <p:childTnLst>
                                        <p:set>
                                          <p:cBhvr>
                                            <p:cTn id="4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3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4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133" grpId="0" bldLvl="0" animBg="1"/>
          <p:bldP spid="135" grpId="0" bldLvl="0" animBg="1"/>
          <p:bldP spid="134" grpId="0" bldLvl="0" animBg="1"/>
          <p:bldP spid="143" grpId="0" bldLvl="0" animBg="1"/>
          <p:bldP spid="142" grpId="0" bldLvl="0" animBg="1"/>
          <p:bldP spid="140" grpId="0" bldLvl="0" animBg="1"/>
          <p:bldP spid="141" grpId="0" bldLvl="0" animBg="1"/>
          <p:bldP spid="114" grpId="0" bldLvl="0" animBg="1"/>
          <p:bldP spid="113" grpId="0" bldLvl="0" animBg="1"/>
          <p:bldP spid="112" grpId="0" bldLvl="0" animBg="1"/>
        </p:bldLst>
      </p:timing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5"/>
          <p:cNvSpPr/>
          <p:nvPr/>
        </p:nvSpPr>
        <p:spPr bwMode="auto">
          <a:xfrm>
            <a:off x="1810275" y="5762157"/>
            <a:ext cx="2409610" cy="1095843"/>
          </a:xfrm>
          <a:custGeom>
            <a:avLst/>
            <a:gdLst>
              <a:gd name="T0" fmla="*/ 1070 w 2185"/>
              <a:gd name="T1" fmla="*/ 0 h 1283"/>
              <a:gd name="T2" fmla="*/ 0 w 2185"/>
              <a:gd name="T3" fmla="*/ 1044 h 1283"/>
              <a:gd name="T4" fmla="*/ 238 w 2185"/>
              <a:gd name="T5" fmla="*/ 1283 h 1283"/>
              <a:gd name="T6" fmla="*/ 2015 w 2185"/>
              <a:gd name="T7" fmla="*/ 1283 h 1283"/>
              <a:gd name="T8" fmla="*/ 2185 w 2185"/>
              <a:gd name="T9" fmla="*/ 1119 h 1283"/>
              <a:gd name="T10" fmla="*/ 1070 w 2185"/>
              <a:gd name="T11" fmla="*/ 0 h 12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185" h="1283">
                <a:moveTo>
                  <a:pt x="1070" y="0"/>
                </a:moveTo>
                <a:lnTo>
                  <a:pt x="0" y="1044"/>
                </a:lnTo>
                <a:lnTo>
                  <a:pt x="238" y="1283"/>
                </a:lnTo>
                <a:lnTo>
                  <a:pt x="2015" y="1283"/>
                </a:lnTo>
                <a:lnTo>
                  <a:pt x="2185" y="1119"/>
                </a:lnTo>
                <a:lnTo>
                  <a:pt x="1070" y="0"/>
                </a:lnTo>
                <a:close/>
              </a:path>
            </a:pathLst>
          </a:custGeom>
          <a:solidFill>
            <a:srgbClr val="FA3D6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8" name="Freeform 6"/>
          <p:cNvSpPr/>
          <p:nvPr/>
        </p:nvSpPr>
        <p:spPr bwMode="auto">
          <a:xfrm>
            <a:off x="4219885" y="5873194"/>
            <a:ext cx="2015911" cy="984806"/>
          </a:xfrm>
          <a:custGeom>
            <a:avLst/>
            <a:gdLst>
              <a:gd name="T0" fmla="*/ 1014 w 1828"/>
              <a:gd name="T1" fmla="*/ 0 h 1153"/>
              <a:gd name="T2" fmla="*/ 0 w 1828"/>
              <a:gd name="T3" fmla="*/ 989 h 1153"/>
              <a:gd name="T4" fmla="*/ 163 w 1828"/>
              <a:gd name="T5" fmla="*/ 1153 h 1153"/>
              <a:gd name="T6" fmla="*/ 1484 w 1828"/>
              <a:gd name="T7" fmla="*/ 1153 h 1153"/>
              <a:gd name="T8" fmla="*/ 1828 w 1828"/>
              <a:gd name="T9" fmla="*/ 818 h 1153"/>
              <a:gd name="T10" fmla="*/ 1014 w 1828"/>
              <a:gd name="T11" fmla="*/ 0 h 115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1828" h="1153">
                <a:moveTo>
                  <a:pt x="1014" y="0"/>
                </a:moveTo>
                <a:lnTo>
                  <a:pt x="0" y="989"/>
                </a:lnTo>
                <a:lnTo>
                  <a:pt x="163" y="1153"/>
                </a:lnTo>
                <a:lnTo>
                  <a:pt x="1484" y="1153"/>
                </a:lnTo>
                <a:lnTo>
                  <a:pt x="1828" y="818"/>
                </a:lnTo>
                <a:lnTo>
                  <a:pt x="1014" y="0"/>
                </a:lnTo>
                <a:close/>
              </a:path>
            </a:pathLst>
          </a:custGeom>
          <a:solidFill>
            <a:srgbClr val="FA9A3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9" name="Freeform 7"/>
          <p:cNvSpPr/>
          <p:nvPr/>
        </p:nvSpPr>
        <p:spPr bwMode="auto">
          <a:xfrm>
            <a:off x="4032410" y="6717923"/>
            <a:ext cx="367231" cy="140076"/>
          </a:xfrm>
          <a:custGeom>
            <a:avLst/>
            <a:gdLst>
              <a:gd name="T0" fmla="*/ 0 w 333"/>
              <a:gd name="T1" fmla="*/ 164 h 164"/>
              <a:gd name="T2" fmla="*/ 333 w 333"/>
              <a:gd name="T3" fmla="*/ 164 h 164"/>
              <a:gd name="T4" fmla="*/ 170 w 333"/>
              <a:gd name="T5" fmla="*/ 0 h 164"/>
              <a:gd name="T6" fmla="*/ 0 w 333"/>
              <a:gd name="T7" fmla="*/ 164 h 1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333" h="164">
                <a:moveTo>
                  <a:pt x="0" y="164"/>
                </a:moveTo>
                <a:lnTo>
                  <a:pt x="333" y="164"/>
                </a:lnTo>
                <a:lnTo>
                  <a:pt x="170" y="0"/>
                </a:lnTo>
                <a:lnTo>
                  <a:pt x="0" y="164"/>
                </a:lnTo>
                <a:close/>
              </a:path>
            </a:pathLst>
          </a:custGeom>
          <a:solidFill>
            <a:srgbClr val="F9283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0" name="Freeform 8"/>
          <p:cNvSpPr/>
          <p:nvPr/>
        </p:nvSpPr>
        <p:spPr bwMode="auto">
          <a:xfrm>
            <a:off x="-44628" y="6047435"/>
            <a:ext cx="1854903" cy="810565"/>
          </a:xfrm>
          <a:custGeom>
            <a:avLst/>
            <a:gdLst>
              <a:gd name="T0" fmla="*/ 975 w 1682"/>
              <a:gd name="T1" fmla="*/ 0 h 949"/>
              <a:gd name="T2" fmla="*/ 0 w 1682"/>
              <a:gd name="T3" fmla="*/ 949 h 949"/>
              <a:gd name="T4" fmla="*/ 1435 w 1682"/>
              <a:gd name="T5" fmla="*/ 949 h 949"/>
              <a:gd name="T6" fmla="*/ 1682 w 1682"/>
              <a:gd name="T7" fmla="*/ 710 h 949"/>
              <a:gd name="T8" fmla="*/ 975 w 1682"/>
              <a:gd name="T9" fmla="*/ 0 h 94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682" h="949">
                <a:moveTo>
                  <a:pt x="975" y="0"/>
                </a:moveTo>
                <a:lnTo>
                  <a:pt x="0" y="949"/>
                </a:lnTo>
                <a:lnTo>
                  <a:pt x="1435" y="949"/>
                </a:lnTo>
                <a:lnTo>
                  <a:pt x="1682" y="710"/>
                </a:lnTo>
                <a:lnTo>
                  <a:pt x="975" y="0"/>
                </a:lnTo>
                <a:close/>
              </a:path>
            </a:pathLst>
          </a:custGeom>
          <a:solidFill>
            <a:srgbClr val="E23DD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1" name="Freeform 9"/>
          <p:cNvSpPr/>
          <p:nvPr/>
        </p:nvSpPr>
        <p:spPr bwMode="auto">
          <a:xfrm>
            <a:off x="1537885" y="6653864"/>
            <a:ext cx="534856" cy="204136"/>
          </a:xfrm>
          <a:custGeom>
            <a:avLst/>
            <a:gdLst>
              <a:gd name="T0" fmla="*/ 0 w 485"/>
              <a:gd name="T1" fmla="*/ 239 h 239"/>
              <a:gd name="T2" fmla="*/ 485 w 485"/>
              <a:gd name="T3" fmla="*/ 239 h 239"/>
              <a:gd name="T4" fmla="*/ 247 w 485"/>
              <a:gd name="T5" fmla="*/ 0 h 239"/>
              <a:gd name="T6" fmla="*/ 0 w 485"/>
              <a:gd name="T7" fmla="*/ 239 h 239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485" h="239">
                <a:moveTo>
                  <a:pt x="0" y="239"/>
                </a:moveTo>
                <a:lnTo>
                  <a:pt x="485" y="239"/>
                </a:lnTo>
                <a:lnTo>
                  <a:pt x="247" y="0"/>
                </a:lnTo>
                <a:lnTo>
                  <a:pt x="0" y="239"/>
                </a:lnTo>
                <a:close/>
              </a:path>
            </a:pathLst>
          </a:custGeom>
          <a:solidFill>
            <a:srgbClr val="E116B8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2" name="Freeform 10"/>
          <p:cNvSpPr/>
          <p:nvPr/>
        </p:nvSpPr>
        <p:spPr bwMode="auto">
          <a:xfrm>
            <a:off x="6235796" y="6162742"/>
            <a:ext cx="1035526" cy="695258"/>
          </a:xfrm>
          <a:custGeom>
            <a:avLst/>
            <a:gdLst>
              <a:gd name="T0" fmla="*/ 490 w 939"/>
              <a:gd name="T1" fmla="*/ 0 h 814"/>
              <a:gd name="T2" fmla="*/ 0 w 939"/>
              <a:gd name="T3" fmla="*/ 479 h 814"/>
              <a:gd name="T4" fmla="*/ 334 w 939"/>
              <a:gd name="T5" fmla="*/ 814 h 814"/>
              <a:gd name="T6" fmla="*/ 565 w 939"/>
              <a:gd name="T7" fmla="*/ 814 h 814"/>
              <a:gd name="T8" fmla="*/ 939 w 939"/>
              <a:gd name="T9" fmla="*/ 450 h 814"/>
              <a:gd name="T10" fmla="*/ 490 w 939"/>
              <a:gd name="T11" fmla="*/ 0 h 81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939" h="814">
                <a:moveTo>
                  <a:pt x="490" y="0"/>
                </a:moveTo>
                <a:lnTo>
                  <a:pt x="0" y="479"/>
                </a:lnTo>
                <a:lnTo>
                  <a:pt x="334" y="814"/>
                </a:lnTo>
                <a:lnTo>
                  <a:pt x="565" y="814"/>
                </a:lnTo>
                <a:lnTo>
                  <a:pt x="939" y="450"/>
                </a:lnTo>
                <a:lnTo>
                  <a:pt x="490" y="0"/>
                </a:lnTo>
                <a:close/>
              </a:path>
            </a:pathLst>
          </a:custGeom>
          <a:solidFill>
            <a:srgbClr val="F6EB33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3" name="Freeform 11"/>
          <p:cNvSpPr/>
          <p:nvPr/>
        </p:nvSpPr>
        <p:spPr bwMode="auto">
          <a:xfrm>
            <a:off x="5856434" y="6571868"/>
            <a:ext cx="747696" cy="286132"/>
          </a:xfrm>
          <a:custGeom>
            <a:avLst/>
            <a:gdLst>
              <a:gd name="T0" fmla="*/ 0 w 678"/>
              <a:gd name="T1" fmla="*/ 335 h 335"/>
              <a:gd name="T2" fmla="*/ 678 w 678"/>
              <a:gd name="T3" fmla="*/ 335 h 335"/>
              <a:gd name="T4" fmla="*/ 344 w 678"/>
              <a:gd name="T5" fmla="*/ 0 h 335"/>
              <a:gd name="T6" fmla="*/ 0 w 678"/>
              <a:gd name="T7" fmla="*/ 335 h 33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678" h="335">
                <a:moveTo>
                  <a:pt x="0" y="335"/>
                </a:moveTo>
                <a:lnTo>
                  <a:pt x="678" y="335"/>
                </a:lnTo>
                <a:lnTo>
                  <a:pt x="344" y="0"/>
                </a:lnTo>
                <a:lnTo>
                  <a:pt x="0" y="335"/>
                </a:lnTo>
                <a:close/>
              </a:path>
            </a:pathLst>
          </a:custGeom>
          <a:solidFill>
            <a:srgbClr val="F8960A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4" name="Freeform 12"/>
          <p:cNvSpPr/>
          <p:nvPr/>
        </p:nvSpPr>
        <p:spPr bwMode="auto">
          <a:xfrm>
            <a:off x="7271322" y="6193490"/>
            <a:ext cx="921938" cy="664509"/>
          </a:xfrm>
          <a:custGeom>
            <a:avLst/>
            <a:gdLst>
              <a:gd name="T0" fmla="*/ 425 w 836"/>
              <a:gd name="T1" fmla="*/ 0 h 778"/>
              <a:gd name="T2" fmla="*/ 0 w 836"/>
              <a:gd name="T3" fmla="*/ 414 h 778"/>
              <a:gd name="T4" fmla="*/ 361 w 836"/>
              <a:gd name="T5" fmla="*/ 778 h 778"/>
              <a:gd name="T6" fmla="*/ 460 w 836"/>
              <a:gd name="T7" fmla="*/ 778 h 778"/>
              <a:gd name="T8" fmla="*/ 836 w 836"/>
              <a:gd name="T9" fmla="*/ 413 h 778"/>
              <a:gd name="T10" fmla="*/ 425 w 836"/>
              <a:gd name="T11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836" h="778">
                <a:moveTo>
                  <a:pt x="425" y="0"/>
                </a:moveTo>
                <a:lnTo>
                  <a:pt x="0" y="414"/>
                </a:lnTo>
                <a:lnTo>
                  <a:pt x="361" y="778"/>
                </a:lnTo>
                <a:lnTo>
                  <a:pt x="460" y="778"/>
                </a:lnTo>
                <a:lnTo>
                  <a:pt x="836" y="413"/>
                </a:lnTo>
                <a:lnTo>
                  <a:pt x="425" y="0"/>
                </a:lnTo>
                <a:close/>
              </a:path>
            </a:pathLst>
          </a:custGeom>
          <a:solidFill>
            <a:srgbClr val="3AD172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5" name="Freeform 13"/>
          <p:cNvSpPr/>
          <p:nvPr/>
        </p:nvSpPr>
        <p:spPr bwMode="auto">
          <a:xfrm>
            <a:off x="6858877" y="6547098"/>
            <a:ext cx="810555" cy="310901"/>
          </a:xfrm>
          <a:custGeom>
            <a:avLst/>
            <a:gdLst>
              <a:gd name="T0" fmla="*/ 0 w 735"/>
              <a:gd name="T1" fmla="*/ 364 h 364"/>
              <a:gd name="T2" fmla="*/ 735 w 735"/>
              <a:gd name="T3" fmla="*/ 364 h 364"/>
              <a:gd name="T4" fmla="*/ 374 w 735"/>
              <a:gd name="T5" fmla="*/ 0 h 364"/>
              <a:gd name="T6" fmla="*/ 0 w 735"/>
              <a:gd name="T7" fmla="*/ 364 h 36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35" h="364">
                <a:moveTo>
                  <a:pt x="0" y="364"/>
                </a:moveTo>
                <a:lnTo>
                  <a:pt x="735" y="364"/>
                </a:lnTo>
                <a:lnTo>
                  <a:pt x="374" y="0"/>
                </a:lnTo>
                <a:lnTo>
                  <a:pt x="0" y="364"/>
                </a:lnTo>
                <a:close/>
              </a:path>
            </a:pathLst>
          </a:custGeom>
          <a:solidFill>
            <a:srgbClr val="CFE21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6" name="Freeform 14"/>
          <p:cNvSpPr/>
          <p:nvPr/>
        </p:nvSpPr>
        <p:spPr bwMode="auto">
          <a:xfrm>
            <a:off x="10959073" y="6193490"/>
            <a:ext cx="1232926" cy="664509"/>
          </a:xfrm>
          <a:custGeom>
            <a:avLst/>
            <a:gdLst>
              <a:gd name="T0" fmla="*/ 342 w 1118"/>
              <a:gd name="T1" fmla="*/ 0 h 778"/>
              <a:gd name="T2" fmla="*/ 0 w 1118"/>
              <a:gd name="T3" fmla="*/ 333 h 778"/>
              <a:gd name="T4" fmla="*/ 442 w 1118"/>
              <a:gd name="T5" fmla="*/ 778 h 778"/>
              <a:gd name="T6" fmla="*/ 1118 w 1118"/>
              <a:gd name="T7" fmla="*/ 778 h 778"/>
              <a:gd name="T8" fmla="*/ 342 w 1118"/>
              <a:gd name="T9" fmla="*/ 0 h 778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</a:cxnLst>
            <a:rect l="0" t="0" r="r" b="b"/>
            <a:pathLst>
              <a:path w="1118" h="778">
                <a:moveTo>
                  <a:pt x="342" y="0"/>
                </a:moveTo>
                <a:lnTo>
                  <a:pt x="0" y="333"/>
                </a:lnTo>
                <a:lnTo>
                  <a:pt x="442" y="778"/>
                </a:lnTo>
                <a:lnTo>
                  <a:pt x="1118" y="778"/>
                </a:lnTo>
                <a:lnTo>
                  <a:pt x="342" y="0"/>
                </a:lnTo>
                <a:close/>
              </a:path>
            </a:pathLst>
          </a:custGeom>
          <a:solidFill>
            <a:srgbClr val="4E81E9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7" name="Freeform 15"/>
          <p:cNvSpPr/>
          <p:nvPr/>
        </p:nvSpPr>
        <p:spPr bwMode="auto">
          <a:xfrm>
            <a:off x="8193260" y="5453818"/>
            <a:ext cx="2765813" cy="1404181"/>
          </a:xfrm>
          <a:custGeom>
            <a:avLst/>
            <a:gdLst>
              <a:gd name="T0" fmla="*/ 1313 w 2508"/>
              <a:gd name="T1" fmla="*/ 0 h 1644"/>
              <a:gd name="T2" fmla="*/ 0 w 2508"/>
              <a:gd name="T3" fmla="*/ 1279 h 1644"/>
              <a:gd name="T4" fmla="*/ 365 w 2508"/>
              <a:gd name="T5" fmla="*/ 1644 h 1644"/>
              <a:gd name="T6" fmla="*/ 2052 w 2508"/>
              <a:gd name="T7" fmla="*/ 1644 h 1644"/>
              <a:gd name="T8" fmla="*/ 2508 w 2508"/>
              <a:gd name="T9" fmla="*/ 1199 h 1644"/>
              <a:gd name="T10" fmla="*/ 1313 w 2508"/>
              <a:gd name="T11" fmla="*/ 0 h 164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</a:cxnLst>
            <a:rect l="0" t="0" r="r" b="b"/>
            <a:pathLst>
              <a:path w="2508" h="1644">
                <a:moveTo>
                  <a:pt x="1313" y="0"/>
                </a:moveTo>
                <a:lnTo>
                  <a:pt x="0" y="1279"/>
                </a:lnTo>
                <a:lnTo>
                  <a:pt x="365" y="1644"/>
                </a:lnTo>
                <a:lnTo>
                  <a:pt x="2052" y="1644"/>
                </a:lnTo>
                <a:lnTo>
                  <a:pt x="2508" y="1199"/>
                </a:lnTo>
                <a:lnTo>
                  <a:pt x="1313" y="0"/>
                </a:lnTo>
                <a:close/>
              </a:path>
            </a:pathLst>
          </a:custGeom>
          <a:solidFill>
            <a:srgbClr val="4CA8F5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8" name="Freeform 16"/>
          <p:cNvSpPr/>
          <p:nvPr/>
        </p:nvSpPr>
        <p:spPr bwMode="auto">
          <a:xfrm>
            <a:off x="7778609" y="6546244"/>
            <a:ext cx="817172" cy="311756"/>
          </a:xfrm>
          <a:custGeom>
            <a:avLst/>
            <a:gdLst>
              <a:gd name="T0" fmla="*/ 0 w 741"/>
              <a:gd name="T1" fmla="*/ 365 h 365"/>
              <a:gd name="T2" fmla="*/ 741 w 741"/>
              <a:gd name="T3" fmla="*/ 365 h 365"/>
              <a:gd name="T4" fmla="*/ 376 w 741"/>
              <a:gd name="T5" fmla="*/ 0 h 365"/>
              <a:gd name="T6" fmla="*/ 0 w 741"/>
              <a:gd name="T7" fmla="*/ 365 h 36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741" h="365">
                <a:moveTo>
                  <a:pt x="0" y="365"/>
                </a:moveTo>
                <a:lnTo>
                  <a:pt x="741" y="365"/>
                </a:lnTo>
                <a:lnTo>
                  <a:pt x="376" y="0"/>
                </a:lnTo>
                <a:lnTo>
                  <a:pt x="0" y="365"/>
                </a:lnTo>
                <a:close/>
              </a:path>
            </a:pathLst>
          </a:custGeom>
          <a:solidFill>
            <a:srgbClr val="16BF70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sp>
        <p:nvSpPr>
          <p:cNvPr id="19" name="Freeform 17"/>
          <p:cNvSpPr/>
          <p:nvPr/>
        </p:nvSpPr>
        <p:spPr bwMode="auto">
          <a:xfrm>
            <a:off x="10456198" y="6477914"/>
            <a:ext cx="990311" cy="380086"/>
          </a:xfrm>
          <a:custGeom>
            <a:avLst/>
            <a:gdLst>
              <a:gd name="T0" fmla="*/ 0 w 898"/>
              <a:gd name="T1" fmla="*/ 445 h 445"/>
              <a:gd name="T2" fmla="*/ 898 w 898"/>
              <a:gd name="T3" fmla="*/ 445 h 445"/>
              <a:gd name="T4" fmla="*/ 456 w 898"/>
              <a:gd name="T5" fmla="*/ 0 h 445"/>
              <a:gd name="T6" fmla="*/ 0 w 898"/>
              <a:gd name="T7" fmla="*/ 445 h 44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898" h="445">
                <a:moveTo>
                  <a:pt x="0" y="445"/>
                </a:moveTo>
                <a:lnTo>
                  <a:pt x="898" y="445"/>
                </a:lnTo>
                <a:lnTo>
                  <a:pt x="456" y="0"/>
                </a:lnTo>
                <a:lnTo>
                  <a:pt x="0" y="445"/>
                </a:lnTo>
                <a:close/>
              </a:path>
            </a:pathLst>
          </a:custGeom>
          <a:solidFill>
            <a:srgbClr val="2A70E7"/>
          </a:solidFill>
          <a:ln>
            <a:noFill/>
          </a:ln>
        </p:spPr>
        <p:txBody>
          <a:bodyPr vert="horz" wrap="square" lIns="91440" tIns="45720" rIns="91440" bIns="45720" numCol="1" anchor="t" anchorCtr="0" compatLnSpc="1"/>
          <a:lstStyle/>
          <a:p>
            <a:endParaRPr lang="zh-CN" altLang="en-US">
              <a:cs typeface="+mn-ea"/>
              <a:sym typeface="+mn-lt"/>
            </a:endParaRPr>
          </a:p>
        </p:txBody>
      </p:sp>
      <p:grpSp>
        <p:nvGrpSpPr>
          <p:cNvPr id="287" name="组合 286"/>
          <p:cNvGrpSpPr/>
          <p:nvPr/>
        </p:nvGrpSpPr>
        <p:grpSpPr>
          <a:xfrm>
            <a:off x="4236820" y="3002985"/>
            <a:ext cx="3647758" cy="1155700"/>
            <a:chOff x="4236820" y="3002985"/>
            <a:chExt cx="3647758" cy="1155700"/>
          </a:xfrm>
        </p:grpSpPr>
        <p:sp>
          <p:nvSpPr>
            <p:cNvPr id="288" name="文本框 287"/>
            <p:cNvSpPr txBox="1"/>
            <p:nvPr/>
          </p:nvSpPr>
          <p:spPr>
            <a:xfrm>
              <a:off x="4417539" y="3196115"/>
              <a:ext cx="3467039" cy="7694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4400" dirty="0">
                  <a:cs typeface="+mn-ea"/>
                  <a:sym typeface="+mn-lt"/>
                </a:rPr>
                <a:t>THANK YOU</a:t>
              </a:r>
              <a:endParaRPr lang="zh-CN" altLang="en-US" sz="4400" dirty="0">
                <a:cs typeface="+mn-ea"/>
                <a:sym typeface="+mn-lt"/>
              </a:endParaRPr>
            </a:p>
          </p:txBody>
        </p:sp>
        <p:grpSp>
          <p:nvGrpSpPr>
            <p:cNvPr id="293" name="组合 292"/>
            <p:cNvGrpSpPr/>
            <p:nvPr/>
          </p:nvGrpSpPr>
          <p:grpSpPr>
            <a:xfrm>
              <a:off x="4236820" y="3002985"/>
              <a:ext cx="3551312" cy="1155700"/>
              <a:chOff x="3200400" y="2919354"/>
              <a:chExt cx="5715000" cy="1155700"/>
            </a:xfrm>
          </p:grpSpPr>
          <p:cxnSp>
            <p:nvCxnSpPr>
              <p:cNvPr id="374" name="直接连接符 373"/>
              <p:cNvCxnSpPr/>
              <p:nvPr/>
            </p:nvCxnSpPr>
            <p:spPr>
              <a:xfrm>
                <a:off x="3200400" y="2919354"/>
                <a:ext cx="5715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5" name="直接连接符 374"/>
              <p:cNvCxnSpPr/>
              <p:nvPr/>
            </p:nvCxnSpPr>
            <p:spPr>
              <a:xfrm>
                <a:off x="3200400" y="4075054"/>
                <a:ext cx="5715000" cy="0"/>
              </a:xfrm>
              <a:prstGeom prst="line">
                <a:avLst/>
              </a:prstGeom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83" name="TextBox 282"/>
          <p:cNvSpPr txBox="1"/>
          <p:nvPr/>
        </p:nvSpPr>
        <p:spPr>
          <a:xfrm>
            <a:off x="4449041" y="1077686"/>
            <a:ext cx="3293918" cy="1706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10500" dirty="0" smtClean="0">
                <a:solidFill>
                  <a:srgbClr val="00B050"/>
                </a:solidFill>
                <a:cs typeface="+mn-ea"/>
                <a:sym typeface="+mn-lt"/>
              </a:rPr>
              <a:t>2</a:t>
            </a:r>
            <a:r>
              <a:rPr lang="en-US" altLang="zh-CN" sz="10500" dirty="0" smtClean="0">
                <a:solidFill>
                  <a:srgbClr val="00B0F0"/>
                </a:solidFill>
                <a:cs typeface="+mn-ea"/>
                <a:sym typeface="+mn-lt"/>
              </a:rPr>
              <a:t>0</a:t>
            </a:r>
            <a:r>
              <a:rPr lang="en-US" altLang="zh-CN" sz="10500" dirty="0" smtClean="0">
                <a:solidFill>
                  <a:srgbClr val="FF0000"/>
                </a:solidFill>
                <a:cs typeface="+mn-ea"/>
                <a:sym typeface="+mn-lt"/>
              </a:rPr>
              <a:t>2</a:t>
            </a:r>
            <a:r>
              <a:rPr lang="en-US" altLang="zh-CN" sz="10500" dirty="0" smtClean="0">
                <a:solidFill>
                  <a:srgbClr val="7030A0"/>
                </a:solidFill>
                <a:cs typeface="+mn-ea"/>
                <a:sym typeface="+mn-lt"/>
              </a:rPr>
              <a:t>2</a:t>
            </a:r>
            <a:endParaRPr lang="zh-CN" altLang="en-US" sz="10500" dirty="0">
              <a:solidFill>
                <a:srgbClr val="7030A0"/>
              </a:solidFill>
              <a:cs typeface="+mn-ea"/>
              <a:sym typeface="+mn-lt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 advTm="15000">
        <p:fade/>
      </p:transition>
    </mc:Choice>
    <mc:Fallback>
      <p:transition spd="med" advTm="15000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8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1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2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16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1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2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3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3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4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4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5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5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5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4" accel="10000" fill="hold" grpId="0" nodeType="withEffect" p14:presetBounceEnd="80000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80000">
                                          <p:cBhvr additive="base">
                                            <p:cTn id="6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80000">
                                          <p:cBhvr additive="base">
                                            <p:cTn id="6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83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47" presetClass="entr" presetSubtype="0" fill="hold" grpId="0" nodeType="click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7" dur="1000"/>
                                            <p:tgtEl>
                                              <p:spTgt spid="283"/>
                                            </p:tgtEl>
                                          </p:cBhvr>
                                        </p:animEffect>
                                        <p:anim calcmode="lin" valueType="num">
                                          <p:cBhvr>
                                            <p:cTn id="8" dur="1000" fill="hold"/>
                                            <p:tgtEl>
                                              <p:spTgt spid="28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9" dur="1000" fill="hold"/>
                                            <p:tgtEl>
                                              <p:spTgt spid="28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-.1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0" presetID="12" presetClass="entr" presetSubtype="4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2" dur="500"/>
                                            <p:tgtEl>
                                              <p:spTgt spid="28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+#ppt_h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up)">
                                          <p:cBhvr>
                                            <p:cTn id="13" dur="500"/>
                                            <p:tgtEl>
                                              <p:spTgt spid="28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18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1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0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1" dur="500" fill="hold"/>
                                            <p:tgtEl>
                                              <p:spTgt spid="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2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4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26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8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9" dur="500" fill="hold"/>
                                            <p:tgtEl>
                                              <p:spTgt spid="10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0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2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3" dur="500" fill="hold"/>
                                            <p:tgtEl>
                                              <p:spTgt spid="1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4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6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8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3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1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1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9" dur="500" fill="hold"/>
                                            <p:tgtEl>
                                              <p:spTgt spid="1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0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2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3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4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6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5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58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5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1" dur="500" fill="hold"/>
                                            <p:tgtEl>
                                              <p:spTgt spid="18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2" presetID="2" presetClass="entr" presetSubtype="4" accel="10000" fill="hold" grpId="0" nodeType="withEffect">
                                      <p:stCondLst>
                                        <p:cond delay="1000"/>
                                      </p:stCondLst>
                                      <p:childTnLst>
                                        <p:set>
                                          <p:cBhvr>
                                            <p:cTn id="6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4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5" dur="500" fill="hold"/>
                                            <p:tgtEl>
                                              <p:spTgt spid="19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7" grpId="0" animBg="1"/>
          <p:bldP spid="8" grpId="0" animBg="1"/>
          <p:bldP spid="9" grpId="0" animBg="1"/>
          <p:bldP spid="10" grpId="0" animBg="1"/>
          <p:bldP spid="11" grpId="0" animBg="1"/>
          <p:bldP spid="12" grpId="0" animBg="1"/>
          <p:bldP spid="13" grpId="0" animBg="1"/>
          <p:bldP spid="14" grpId="0" animBg="1"/>
          <p:bldP spid="15" grpId="0" animBg="1"/>
          <p:bldP spid="16" grpId="0" animBg="1"/>
          <p:bldP spid="17" grpId="0" animBg="1"/>
          <p:bldP spid="18" grpId="0" animBg="1"/>
          <p:bldP spid="19" grpId="0" animBg="1"/>
          <p:bldP spid="283" grpId="0"/>
        </p:bldLst>
      </p:timing>
    </mc:Fallback>
  </mc:AlternateContent>
</p:sld>
</file>

<file path=ppt/tags/tag1.xml><?xml version="1.0" encoding="utf-8"?>
<p:tagLst xmlns:p="http://schemas.openxmlformats.org/presentationml/2006/main">
  <p:tag name="COMMONDATA" val="eyJoZGlkIjoiMzc2MmJiOWNiMDk0ZTYyMjNmNmNlZjM2MDNjYjY2MTUifQ==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p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webExtensions/_rels/webExtension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package" Target="../embeddings/Workbook1.xlsx"/></Relationships>
</file>

<file path=ppt/webExtensions/webExtension1.xml><?xml version="1.0" encoding="utf-8"?>
<wpswe:webExtension xmlns:wpswe="http://www.wps.cn/officeDocument/2018/webExtension">
  <wpswe:extSource id="dschart" version="1.0"/>
  <wpswe:properties>
    <wpswe:property key="DiscardFirstCodeChange" value="0"/>
    <wpswe:property key="autoSnapshot" value="0"/>
    <wpswe:property key="dschart" value="{&quot;dschart_data&quot;:{&quot;blockId&quot;:&quot;157683709600523024&quot;,&quot;chart_type&quot;:&quot;其他&quot;,&quot;classifty_type&quot;:[&quot;比较类&quot;],&quot;dataSrc&quot;:{&quot;data&quot;:[[[&quot;关键词&quot;,&quot;词频&quot;],[&quot;海龟作图&quot;,25],[&quot;顺序结构&quot;,&quot;18&quot;],[&quot;选择结构&quot;,&quot;10&quot;],[&quot;循环结构&quot;,&quot;15&quot;],[&quot;函数&quot;,&quot;8&quot;],[&quot;列表&quot;,&quot;9&quot;],[&quot;元组&quot;,&quot;6&quot;],[&quot;字典&quot;,&quot;7&quot;],[&quot;随机函数&quot;,&quot;6&quot;],[&quot;条件判断&quot;,&quot;15&quot;],[&quot;穷举法&quot;,2],[&quot;递归法&quot;,2],[&quot;定时器&quot;,2],[&quot;用户交互&quot;,2],[&quot;游戏编程&quot;,2],[&quot;字符串&quot;,2],[&quot;注释&quot;,2],[&quot;pygame&quot;,2],[&quot;类与对象&quot;,1],[&quot;变量&quot;,1],[&quot;异常&quot;,1],[&quot;调试&quot;,1],[&quot;模块&quot;,1],[&quot;GUI编程&quot;,1]]],&quot;dataType&quot;:&quot;obejct-table&quot;,&quot;download&quot;:false,&quot;srcType&quot;:&quot;local&quot;,&quot;url&quot;:&quot;&quot;},&quot;function_type&quot;:[&quot;其他&quot;],&quot;gif&quot;:&quot;//web.docer.wpscdn.cn/docer/ds-page/images/114473474859453649.gif?imageView2/2/w/500/quality/90&quot;,&quot;isDocNotWatermark&quot;:true,&quot;isFree&quot;:&quot;1&quot;,&quot;label&quot;:&quot;&lt;e-wordcloud-chart&gt;&quot;,&quot;projectId&quot;:&quot;114473474859453649&quot;,&quot;props&quot;:{&quot;animation&quot;:{&quot;duration&quot;:&quot;1.5&quot;,&quot;easeStyle&quot;:&quot;&quot;,&quot;endPause&quot;:&quot;1&quot;,&quot;moveOptions&quot;:[&quot;淡入&quot;],&quot;moveStyle&quot;:&quot;淡入&quot;,&quot;startDelay&quot;:&quot;0&quot;,&quot;transition&quot;:true},&quot;axis&quot;:&quot;&quot;,&quot;backgroundColor&quot;:&quot;&quot;,&quot;colors&quot;:{&quot;colorControlers&quot;:[&quot;single&quot;,&quot;multiple&quot;,&quot;linear&quot;],&quot;list&quot;:[0,1,2,3,4,5,6,7,8,9,10,11,12,13,14,0,1,2,3,4,5,6,7,8],&quot;type&quot;:&quot;notSingle&quot;},&quot;display&quot;:{&quot;fontFamily&quot;:&quot;黑体&quot;,&quot;fontSizeMax&quot;:&quot;80&quot;,&quot;fontSizeMin&quot;:&quot;18&quot;,&quot;outerImgUrl&quot;:&quot;circle.png&quot;,&quot;outerShape&quot;:&quot;circle&quot;,&quot;textDirection&quot;:&quot;横向&quot;},&quot;font&quot;:{&quot;color&quot;:&quot;#545454&quot;,&quot;fontFamily&quot;:&quot;黑体&quot;,&quot;fontSize&quot;:&quot;14&quot;},&quot;legend&quot;:{&quot;color&quot;:[&quot;#545454&quot;],&quot;fontFamily&quot;:[&quot;黑体&quot;],&quot;fontSize&quot;:&quot;14&quot;,&quot;lineHeight&quot;:&quot;15&quot;,&quot;show&quot;:false,&quot;style&quot;:&quot;&quot;,&quot;styleOptions&quot;:[],&quot;xPosition&quot;:&quot;center&quot;,&quot;yPosition&quot;:&quot;bottom&quot;},&quot;logoDisplay&quot;:{&quot;bottomLineHeight&quot;:&quot;15&quot;,&quot;imgHeight&quot;:&quot;32&quot;,&quot;imgUrl&quot;:&quot;https://ss1.dydata.io/newchartLogo.png&quot;,&quot;show&quot;:true,&quot;topLineHeight&quot;:&quot;11&quot;},&quot;map&quot;:[[{&quot;allowType&quot;:[&quot;string&quot;],&quot;configurable&quot;:false,&quot;function&quot;:&quot;objCol&quot;,&quot;index&quot;:0,&quot;isLegend&quot;:true,&quot;name&quot;:&quot;词语&quot;},{&quot;allowType&quot;:[&quot;number&quot;],&quot;configurable&quot;:false,&quot;function&quot;:&quot;vCol&quot;,&quot;index&quot;:1,&quot;isLegend&quot;:false,&quot;name&quot;:&quot;权重&quot;}]],&quot;paddings&quot;:{&quot;bottom&quot;:&quot;33&quot;,&quot;chartBottom&quot;:&quot;5&quot;,&quot;left&quot;:&quot;24&quot;,&quot;right&quot;:&quot;24&quot;,&quot;top&quot;:&quot;24&quot;},&quot;publishDisplay&quot;:{&quot;color&quot;:&quot;#878787&quot;,&quot;fontFamily&quot;:&quot;黑体&quot;,&quot;fontSize&quot;:&quot;14&quot;,&quot;show&quot;:true,&quot;text&quot;:&quot;镝数出品&quot;},&quot;shadow&quot;:{&quot;display&quot;:false,&quot;shadowAngle&quot;:&quot;45&quot;,&quot;shadowBlur&quot;:&quot;5&quot;,&quot;shadowColor&quot;:&quot;#a8a8a7cc&quot;,&quot;shadowOpacity&quot;:&quot;100&quot;,&quot;shadowRadius&quot;:&quot;3&quot;},&quot;size&quot;:{&quot;height&quot;:501.33333333333337,&quot;ratio&quot;:&quot;&quot;,&quot;rotate&quot;:0,&quot;width&quot;:894.6666666666667},&quot;sourceDisplay&quot;:{&quot;color&quot;:&quot;#878787&quot;,&quot;fontFamily&quot;:&quot;黑体&quot;,&quot;fontSize&quot;:&quot;14&quot;,&quot;show&quot;:false,&quot;text&quot;:&quot;数据来源：示例数据&quot;,&quot;topLineHeight&quot;:&quot;15&quot;,&quot;xPosition&quot;:&quot;left&quot;,&quot;yPosition&quot;:&quot;bottom&quot;},&quot;titleDisplay&quot;:{&quot;color&quot;:&quot;#4c4c4c&quot;,&quot;fontFamily&quot;:&quot;黑体&quot;,&quot;fontSize&quot;:&quot;32&quot;,&quot;lineHeight&quot;:&quot;10&quot;,&quot;show&quot;:false,&quot;text&quot;:&quot;历年315消费者权益日主题热词&quot;,&quot;totalHeight&quot;:&quot;39&quot;,&quot;xPosition&quot;:&quot;left&quot;,&quot;yPosition&quot;:&quot;top&quot;},&quot;tooltip&quot;:true,&quot;unitDisplay&quot;:{&quot;bottomLineHeight&quot;:&quot;15&quot;,&quot;color&quot;:&quot;#878787&quot;,&quot;fontFamily&quot;:&quot;黑体&quot;,&quot;fontSize&quot;:&quot;14&quot;,&quot;show&quot;:false,&quot;text&quot;:&quot;单位：&quot;,&quot;xPosition&quot;:&quot;left&quot;,&quot;yPosition&quot;:&quot;top&quot;},&quot;watermarkDisplay&quot;:{&quot;imgHeight&quot;:&quot;80&quot;,&quot;imgUrl&quot;:&quot;https://ss1.dydata.io/newchartWatermark.png&quot;,&quot;imgWidth&quot;:&quot;80&quot;,&quot;show&quot;:true}},&quot;templateId&quot;:&quot;114473474859453649&quot;,&quot;templateSwitch&quot;:&quot;key-value&quot;,&quot;theme&quot;:{&quot;axis&quot;:{&quot;color&quot;:&quot;#a1a1a1&quot;},&quot;backgroundColor&quot;:&quot;#FFFFFF&quot;,&quot;colors&quot;:[&quot;#5AAEF3&quot;,&quot;#62D9AD&quot;,&quot;#5B6E96&quot;,&quot;#a8dffa&quot;,&quot;#ffdc4c&quot;,&quot;#FF974C&quot;,&quot;#E65A56&quot;,&quot;#6D61E4&quot;,&quot;#4A6FE2&quot;,&quot;#6D9AE7&quot;,&quot;#23C2DB&quot;,&quot;#D4EC59&quot;,&quot;#FFE88E&quot;,&quot;#FEB64D&quot;,&quot;#FB6E6C&quot;],&quot;fonts&quot;:{&quot;accessoryColor&quot;:&quot;#878787&quot;,&quot;color&quot;:&quot;#545454&quot;,&quot;fontFamily&quot;:&quot;黑体&quot;,&quot;fontSize&quot;:&quot;14&quot;},&quot;grid&quot;:{&quot;color&quot;:&quot;#ccc&quot;},&quot;name&quot;:&quot;默认主题&quot;,&quot;price&quot;:&quot;0.0&quot;,&quot;shapeColor&quot;:1,&quot;themeId&quot;:&quot;18&quot;,&quot;titleFont&quot;:{&quot;color&quot;:&quot;#4c4c4c&quot;,&quot;fontFamily&quot;:&quot;黑体&quot;,&quot;fontSize&quot;:&quot;32&quot;}},&quot;thumb&quot;:&quot;//web.docer.wpscdn.cn/docer/ds-page/images/114473474859453649.2B6E0BB9.png?imageView2/2/w/500/quality/90&quot;,&quot;title&quot;:&quot;词云图&quot;,&quot;type&quot;:&quot;chart&quot;},&quot;dschart_id&quot;:&quot;114473474859453649&quot;}"/>
    <wpswe:property key="isUseCommonErrorPage" value="false"/>
    <wpswe:property key="loadingImage" value="res:/icons/DsWebShapeDefaultPage.svg"/>
  </wpswe:properties>
  <wpswe:watchingCache>
    <wpswe:linkPath>C:/Users/ENFP/AppData/Local/Temp/wps.izYYRF/WebExtensionDataSource in Wps.xlsx</wpswe:linkPath>
  </wpswe:watchingCache>
  <wpswe:snapshot xmlns:r="http://schemas.openxmlformats.org/officeDocument/2006/relationships" r:embed="rId2"/>
  <wpswe:externalData xmlns:r="http://schemas.openxmlformats.org/officeDocument/2006/relationships" r:id="rId1"/>
  <wpswe:url>https://clientweb.docer.wps.cn/ds/1.0.0/webShapeView?id=1&amp;dschart_id=114473474859453649&amp;from=&amp;productEntry=insert&amp;sceneEntry=rec&amp;flag=1003</wpswe:url>
  <wpswe:constantSnapshot>false</wpswe:constantSnapshot>
</wpswe:webExtension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348</Words>
  <Application>WPS 演示</Application>
  <PresentationFormat>自定义</PresentationFormat>
  <Paragraphs>59</Paragraphs>
  <Slides>6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4" baseType="lpstr">
      <vt:lpstr>Arial</vt:lpstr>
      <vt:lpstr>宋体</vt:lpstr>
      <vt:lpstr>Wingdings</vt:lpstr>
      <vt:lpstr>方正中等线繁体</vt:lpstr>
      <vt:lpstr>微软雅黑</vt:lpstr>
      <vt:lpstr>Arial Unicode MS</vt:lpstr>
      <vt:lpstr>Calibri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可乐素材</dc:creator>
  <cp:lastModifiedBy>ENFP</cp:lastModifiedBy>
  <cp:revision>73</cp:revision>
  <dcterms:created xsi:type="dcterms:W3CDTF">2016-03-05T12:14:00Z</dcterms:created>
  <dcterms:modified xsi:type="dcterms:W3CDTF">2022-09-24T10:07:48Z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231F615F49304D91B3A7C95E1519D7ED</vt:lpwstr>
  </property>
  <property fmtid="{D5CDD505-2E9C-101B-9397-08002B2CF9AE}" pid="3" name="KSOProductBuildVer">
    <vt:lpwstr>2052-11.1.0.12156</vt:lpwstr>
  </property>
</Properties>
</file>

<file path=docProps/thumbnail.jpeg>
</file>